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Layouts/slideLayout7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70" r:id="rId1"/>
    <p:sldMasterId id="2147483674" r:id="rId2"/>
    <p:sldMasterId id="2147483675" r:id="rId3"/>
    <p:sldMasterId id="2147483677" r:id="rId4"/>
  </p:sldMasterIdLst>
  <p:notesMasterIdLst>
    <p:notesMasterId r:id="rId10"/>
  </p:notesMasterIdLst>
  <p:sldIdLst>
    <p:sldId id="256" r:id="rId5"/>
    <p:sldId id="285" r:id="rId6"/>
    <p:sldId id="280" r:id="rId7"/>
    <p:sldId id="282" r:id="rId8"/>
    <p:sldId id="281" r:id="rId9"/>
  </p:sldIdLst>
  <p:sldSz cx="9144000" cy="6858000" type="screen4x3"/>
  <p:notesSz cx="6858000" cy="9144000"/>
  <p:defaultTextStyle>
    <a:defPPr>
      <a:defRPr lang="ko-KR"/>
    </a:defPPr>
    <a:lvl1pPr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charset="-127"/>
        <a:ea typeface="굴림" charset="-127"/>
        <a:cs typeface="+mn-cs"/>
      </a:defRPr>
    </a:lvl1pPr>
    <a:lvl2pPr marL="4572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charset="-127"/>
        <a:ea typeface="굴림" charset="-127"/>
        <a:cs typeface="+mn-cs"/>
      </a:defRPr>
    </a:lvl2pPr>
    <a:lvl3pPr marL="9144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charset="-127"/>
        <a:ea typeface="굴림" charset="-127"/>
        <a:cs typeface="+mn-cs"/>
      </a:defRPr>
    </a:lvl3pPr>
    <a:lvl4pPr marL="13716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charset="-127"/>
        <a:ea typeface="굴림" charset="-127"/>
        <a:cs typeface="+mn-cs"/>
      </a:defRPr>
    </a:lvl4pPr>
    <a:lvl5pPr marL="18288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charset="-127"/>
        <a:ea typeface="굴림" charset="-127"/>
        <a:cs typeface="+mn-cs"/>
      </a:defRPr>
    </a:lvl5pPr>
    <a:lvl6pPr marL="2286000" algn="l" defTabSz="914400" rtl="0" eaLnBrk="1" latinLnBrk="1" hangingPunct="1">
      <a:defRPr kumimoji="1" kern="1200">
        <a:solidFill>
          <a:schemeClr val="tx1"/>
        </a:solidFill>
        <a:latin typeface="굴림" charset="-127"/>
        <a:ea typeface="굴림" charset="-127"/>
        <a:cs typeface="+mn-cs"/>
      </a:defRPr>
    </a:lvl6pPr>
    <a:lvl7pPr marL="2743200" algn="l" defTabSz="914400" rtl="0" eaLnBrk="1" latinLnBrk="1" hangingPunct="1">
      <a:defRPr kumimoji="1" kern="1200">
        <a:solidFill>
          <a:schemeClr val="tx1"/>
        </a:solidFill>
        <a:latin typeface="굴림" charset="-127"/>
        <a:ea typeface="굴림" charset="-127"/>
        <a:cs typeface="+mn-cs"/>
      </a:defRPr>
    </a:lvl7pPr>
    <a:lvl8pPr marL="3200400" algn="l" defTabSz="914400" rtl="0" eaLnBrk="1" latinLnBrk="1" hangingPunct="1">
      <a:defRPr kumimoji="1" kern="1200">
        <a:solidFill>
          <a:schemeClr val="tx1"/>
        </a:solidFill>
        <a:latin typeface="굴림" charset="-127"/>
        <a:ea typeface="굴림" charset="-127"/>
        <a:cs typeface="+mn-cs"/>
      </a:defRPr>
    </a:lvl8pPr>
    <a:lvl9pPr marL="3657600" algn="l" defTabSz="914400" rtl="0" eaLnBrk="1" latinLnBrk="1" hangingPunct="1">
      <a:defRPr kumimoji="1" kern="1200">
        <a:solidFill>
          <a:schemeClr val="tx1"/>
        </a:solidFill>
        <a:latin typeface="굴림" charset="-127"/>
        <a:ea typeface="굴림" charset="-127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618">
          <p15:clr>
            <a:srgbClr val="A4A3A4"/>
          </p15:clr>
        </p15:guide>
        <p15:guide id="2" orient="horz" pos="119">
          <p15:clr>
            <a:srgbClr val="A4A3A4"/>
          </p15:clr>
        </p15:guide>
        <p15:guide id="3" pos="2880">
          <p15:clr>
            <a:srgbClr val="A4A3A4"/>
          </p15:clr>
        </p15:guide>
        <p15:guide id="4" pos="521" userDrawn="1">
          <p15:clr>
            <a:srgbClr val="A4A3A4"/>
          </p15:clr>
        </p15:guide>
        <p15:guide id="5" pos="5193" userDrawn="1">
          <p15:clr>
            <a:srgbClr val="A4A3A4"/>
          </p15:clr>
        </p15:guide>
        <p15:guide id="6" orient="horz" pos="1706" userDrawn="1">
          <p15:clr>
            <a:srgbClr val="A4A3A4"/>
          </p15:clr>
        </p15:guide>
        <p15:guide id="7" orient="horz" pos="4156" userDrawn="1">
          <p15:clr>
            <a:srgbClr val="A4A3A4"/>
          </p15:clr>
        </p15:guide>
        <p15:guide id="8" orient="horz" pos="935" userDrawn="1">
          <p15:clr>
            <a:srgbClr val="A4A3A4"/>
          </p15:clr>
        </p15:guide>
        <p15:guide id="9" orient="horz" pos="1117" userDrawn="1">
          <p15:clr>
            <a:srgbClr val="A4A3A4"/>
          </p15:clr>
        </p15:guide>
        <p15:guide id="10" orient="horz" pos="2387" userDrawn="1">
          <p15:clr>
            <a:srgbClr val="A4A3A4"/>
          </p15:clr>
        </p15:guide>
        <p15:guide id="11" orient="horz" pos="261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00"/>
    <a:srgbClr val="8E6BFD"/>
    <a:srgbClr val="C0C0C0"/>
    <a:srgbClr val="EAEAE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howGuides="1">
      <p:cViewPr varScale="1">
        <p:scale>
          <a:sx n="105" d="100"/>
          <a:sy n="105" d="100"/>
        </p:scale>
        <p:origin x="1188" y="108"/>
      </p:cViewPr>
      <p:guideLst>
        <p:guide orient="horz" pos="618"/>
        <p:guide orient="horz" pos="119"/>
        <p:guide pos="2880"/>
        <p:guide pos="521"/>
        <p:guide pos="5193"/>
        <p:guide orient="horz" pos="1706"/>
        <p:guide orient="horz" pos="4156"/>
        <p:guide orient="horz" pos="935"/>
        <p:guide orient="horz" pos="1117"/>
        <p:guide orient="horz" pos="2387"/>
        <p:guide orient="horz" pos="2614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85B5D9C-18E8-45FA-8E85-820FBFBBCAFA}" type="datetimeFigureOut">
              <a:rPr lang="ko-KR" altLang="en-US" smtClean="0"/>
              <a:t>2025-02-26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35AB672-FA31-4547-AFD4-C98856A0C34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908400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5396408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3742AA0-802F-45A3-8858-F7D99240334B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24625834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800" b="0" i="0">
                <a:solidFill>
                  <a:srgbClr val="4D4D4D"/>
                </a:solidFill>
                <a:latin typeface="HY견고딕"/>
                <a:ea typeface="맑은 고딕" panose="020B0503020000020004" pitchFamily="50" charset="-127"/>
                <a:cs typeface="HY견고딕"/>
              </a:defRPr>
            </a:lvl1pPr>
          </a:lstStyle>
          <a:p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392048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1968540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64130323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290166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9107812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6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D57FB8-1BAB-44FF-AFA1-B2DA7A2BC906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7" name="직사각형 6"/>
          <p:cNvSpPr/>
          <p:nvPr userDrawn="1"/>
        </p:nvSpPr>
        <p:spPr>
          <a:xfrm>
            <a:off x="109" y="1013254"/>
            <a:ext cx="9143891" cy="584474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ko-KR" spc="-150" dirty="0">
              <a:ln>
                <a:solidFill>
                  <a:schemeClr val="accent1">
                    <a:shade val="50000"/>
                    <a:alpha val="0"/>
                  </a:schemeClr>
                </a:solidFill>
              </a:ln>
              <a:solidFill>
                <a:srgbClr val="242424"/>
              </a:solidFill>
              <a:latin typeface="뫼비우스 Bold" panose="02000500000000000000" pitchFamily="2" charset="-127"/>
              <a:ea typeface="뫼비우스 Bold" panose="02000500000000000000" pitchFamily="2" charset="-127"/>
            </a:endParaRPr>
          </a:p>
        </p:txBody>
      </p:sp>
      <p:pic>
        <p:nvPicPr>
          <p:cNvPr id="8" name="그림 3"/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658" t="55647" r="18564" b="26505"/>
          <a:stretch>
            <a:fillRect/>
          </a:stretch>
        </p:blipFill>
        <p:spPr bwMode="auto">
          <a:xfrm>
            <a:off x="8323387" y="8625"/>
            <a:ext cx="782513" cy="3240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Rectangle 3"/>
          <p:cNvSpPr txBox="1">
            <a:spLocks noChangeArrowheads="1"/>
          </p:cNvSpPr>
          <p:nvPr userDrawn="1"/>
        </p:nvSpPr>
        <p:spPr>
          <a:xfrm>
            <a:off x="7020272" y="6613699"/>
            <a:ext cx="2133600" cy="244301"/>
          </a:xfrm>
          <a:prstGeom prst="rect">
            <a:avLst/>
          </a:prstGeom>
          <a:ln/>
        </p:spPr>
        <p:txBody>
          <a:bodyPr anchor="ctr"/>
          <a:lstStyle>
            <a:defPPr>
              <a:defRPr lang="ko-KR"/>
            </a:defPPr>
            <a:lvl1pPr algn="r" rtl="0" fontAlgn="base" latinLnBrk="1">
              <a:spcBef>
                <a:spcPct val="0"/>
              </a:spcBef>
              <a:spcAft>
                <a:spcPct val="0"/>
              </a:spcAft>
              <a:defRPr kumimoji="1" sz="1000" kern="1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charset="-127"/>
                <a:ea typeface="굴림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charset="-127"/>
                <a:ea typeface="굴림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charset="-127"/>
                <a:ea typeface="굴림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charset="-127"/>
                <a:ea typeface="굴림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charset="-127"/>
                <a:ea typeface="굴림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charset="-127"/>
                <a:ea typeface="굴림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charset="-127"/>
                <a:ea typeface="굴림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charset="-127"/>
                <a:ea typeface="굴림" charset="-127"/>
                <a:cs typeface="+mn-cs"/>
              </a:defRPr>
            </a:lvl9pPr>
          </a:lstStyle>
          <a:p>
            <a:pPr algn="r">
              <a:defRPr/>
            </a:pPr>
            <a:fld id="{6A491C21-4459-4860-BAAD-D1FDA7AAF0DF}" type="slidenum">
              <a:rPr lang="en-US" altLang="ko-KR" sz="90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pPr algn="r">
                <a:defRPr/>
              </a:pPr>
              <a:t>‹#›</a:t>
            </a:fld>
            <a:endParaRPr lang="en-US" altLang="ko-KR" sz="9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11504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72" r:id="rId2"/>
    <p:sldLayoutId id="2147483673" r:id="rId3"/>
    <p:sldLayoutId id="2147483679" r:id="rId4"/>
    <p:sldLayoutId id="2147483680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/>
          <p:cNvSpPr/>
          <p:nvPr userDrawn="1"/>
        </p:nvSpPr>
        <p:spPr>
          <a:xfrm>
            <a:off x="109" y="8625"/>
            <a:ext cx="9143891" cy="684937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ko-KR" spc="-150" dirty="0">
              <a:ln>
                <a:solidFill>
                  <a:schemeClr val="accent1">
                    <a:shade val="50000"/>
                    <a:alpha val="0"/>
                  </a:schemeClr>
                </a:solidFill>
              </a:ln>
              <a:solidFill>
                <a:srgbClr val="242424"/>
              </a:solidFill>
              <a:latin typeface="뫼비우스 Bold" panose="02000500000000000000" pitchFamily="2" charset="-127"/>
              <a:ea typeface="뫼비우스 Bold" panose="02000500000000000000" pitchFamily="2" charset="-127"/>
            </a:endParaRPr>
          </a:p>
        </p:txBody>
      </p:sp>
      <p:pic>
        <p:nvPicPr>
          <p:cNvPr id="8" name="그림 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658" t="55647" r="18564" b="26505"/>
          <a:stretch>
            <a:fillRect/>
          </a:stretch>
        </p:blipFill>
        <p:spPr bwMode="auto">
          <a:xfrm>
            <a:off x="8323387" y="8625"/>
            <a:ext cx="782513" cy="3240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Rectangle 3"/>
          <p:cNvSpPr txBox="1">
            <a:spLocks noChangeArrowheads="1"/>
          </p:cNvSpPr>
          <p:nvPr userDrawn="1"/>
        </p:nvSpPr>
        <p:spPr>
          <a:xfrm>
            <a:off x="7020272" y="6613699"/>
            <a:ext cx="2133600" cy="244301"/>
          </a:xfrm>
          <a:prstGeom prst="rect">
            <a:avLst/>
          </a:prstGeom>
          <a:ln/>
        </p:spPr>
        <p:txBody>
          <a:bodyPr anchor="ctr"/>
          <a:lstStyle>
            <a:defPPr>
              <a:defRPr lang="ko-KR"/>
            </a:defPPr>
            <a:lvl1pPr algn="r" rtl="0" fontAlgn="base" latinLnBrk="1">
              <a:spcBef>
                <a:spcPct val="0"/>
              </a:spcBef>
              <a:spcAft>
                <a:spcPct val="0"/>
              </a:spcAft>
              <a:defRPr kumimoji="1" sz="1000" kern="1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charset="-127"/>
                <a:ea typeface="굴림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charset="-127"/>
                <a:ea typeface="굴림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charset="-127"/>
                <a:ea typeface="굴림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charset="-127"/>
                <a:ea typeface="굴림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charset="-127"/>
                <a:ea typeface="굴림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charset="-127"/>
                <a:ea typeface="굴림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charset="-127"/>
                <a:ea typeface="굴림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charset="-127"/>
                <a:ea typeface="굴림" charset="-127"/>
                <a:cs typeface="+mn-cs"/>
              </a:defRPr>
            </a:lvl9pPr>
          </a:lstStyle>
          <a:p>
            <a:pPr algn="r">
              <a:defRPr/>
            </a:pPr>
            <a:fld id="{6A491C21-4459-4860-BAAD-D1FDA7AAF0DF}" type="slidenum">
              <a:rPr lang="en-US" altLang="ko-KR" sz="90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pPr algn="r">
                <a:defRPr/>
              </a:pPr>
              <a:t>‹#›</a:t>
            </a:fld>
            <a:endParaRPr lang="en-US" altLang="ko-KR" sz="9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1789466"/>
      </p:ext>
    </p:extLst>
  </p:cSld>
  <p:clrMap bg1="lt1" tx1="dk1" bg2="lt2" tx2="dk2" accent1="accent1" accent2="accent2" accent3="accent3" accent4="accent4" accent5="accent5" accent6="accent6" hlink="hlink" folHlink="folHlink"/>
  <p:timing>
    <p:tnLst>
      <p:par>
        <p:cTn id="1" dur="indefinite" restart="never" nodeType="tmRoot"/>
      </p:par>
    </p:tnLst>
  </p:timing>
  <p:hf sldNum="0" hdr="0" ftr="0" dt="0"/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/>
          <p:cNvSpPr/>
          <p:nvPr userDrawn="1"/>
        </p:nvSpPr>
        <p:spPr>
          <a:xfrm>
            <a:off x="8184" y="332656"/>
            <a:ext cx="9135816" cy="652534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ko-KR" spc="-150" dirty="0">
              <a:ln>
                <a:solidFill>
                  <a:schemeClr val="accent1">
                    <a:shade val="50000"/>
                    <a:alpha val="0"/>
                  </a:schemeClr>
                </a:solidFill>
              </a:ln>
              <a:solidFill>
                <a:srgbClr val="242424"/>
              </a:solidFill>
              <a:latin typeface="뫼비우스 Bold" panose="02000500000000000000" pitchFamily="2" charset="-127"/>
              <a:ea typeface="뫼비우스 Bold" panose="02000500000000000000" pitchFamily="2" charset="-127"/>
            </a:endParaRPr>
          </a:p>
        </p:txBody>
      </p:sp>
      <p:pic>
        <p:nvPicPr>
          <p:cNvPr id="6" name="그림 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658" t="55647" r="18564" b="26505"/>
          <a:stretch>
            <a:fillRect/>
          </a:stretch>
        </p:blipFill>
        <p:spPr bwMode="auto">
          <a:xfrm>
            <a:off x="8323387" y="8625"/>
            <a:ext cx="782513" cy="3240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3"/>
          <p:cNvSpPr txBox="1">
            <a:spLocks noChangeArrowheads="1"/>
          </p:cNvSpPr>
          <p:nvPr userDrawn="1"/>
        </p:nvSpPr>
        <p:spPr>
          <a:xfrm>
            <a:off x="7020272" y="6613699"/>
            <a:ext cx="2133600" cy="244301"/>
          </a:xfrm>
          <a:prstGeom prst="rect">
            <a:avLst/>
          </a:prstGeom>
          <a:ln/>
        </p:spPr>
        <p:txBody>
          <a:bodyPr anchor="ctr"/>
          <a:lstStyle>
            <a:defPPr>
              <a:defRPr lang="ko-KR"/>
            </a:defPPr>
            <a:lvl1pPr algn="r" rtl="0" fontAlgn="base" latinLnBrk="1">
              <a:spcBef>
                <a:spcPct val="0"/>
              </a:spcBef>
              <a:spcAft>
                <a:spcPct val="0"/>
              </a:spcAft>
              <a:defRPr kumimoji="1" sz="1000" kern="1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charset="-127"/>
                <a:ea typeface="굴림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charset="-127"/>
                <a:ea typeface="굴림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charset="-127"/>
                <a:ea typeface="굴림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charset="-127"/>
                <a:ea typeface="굴림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charset="-127"/>
                <a:ea typeface="굴림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charset="-127"/>
                <a:ea typeface="굴림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charset="-127"/>
                <a:ea typeface="굴림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charset="-127"/>
                <a:ea typeface="굴림" charset="-127"/>
                <a:cs typeface="+mn-cs"/>
              </a:defRPr>
            </a:lvl9pPr>
          </a:lstStyle>
          <a:p>
            <a:pPr algn="r">
              <a:defRPr/>
            </a:pPr>
            <a:fld id="{6A491C21-4459-4860-BAAD-D1FDA7AAF0DF}" type="slidenum">
              <a:rPr lang="en-US" altLang="ko-KR" sz="90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pPr algn="r">
                <a:defRPr/>
              </a:pPr>
              <a:t>‹#›</a:t>
            </a:fld>
            <a:endParaRPr lang="en-US" altLang="ko-KR" sz="9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94492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latinLnBrk="1" hangingPunct="0">
        <a:spcBef>
          <a:spcPct val="0"/>
        </a:spcBef>
        <a:spcAft>
          <a:spcPct val="0"/>
        </a:spcAft>
        <a:defRPr kumimoji="1" sz="1200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0" fontAlgn="base" latinLnBrk="1" hangingPunct="0">
        <a:spcBef>
          <a:spcPct val="0"/>
        </a:spcBef>
        <a:spcAft>
          <a:spcPct val="0"/>
        </a:spcAft>
        <a:defRPr kumimoji="1" sz="1200">
          <a:solidFill>
            <a:schemeClr val="bg1"/>
          </a:solidFill>
          <a:latin typeface="굴림" pitchFamily="50" charset="-127"/>
          <a:ea typeface="굴림" pitchFamily="50" charset="-127"/>
        </a:defRPr>
      </a:lvl2pPr>
      <a:lvl3pPr algn="l" rtl="0" eaLnBrk="0" fontAlgn="base" latinLnBrk="1" hangingPunct="0">
        <a:spcBef>
          <a:spcPct val="0"/>
        </a:spcBef>
        <a:spcAft>
          <a:spcPct val="0"/>
        </a:spcAft>
        <a:defRPr kumimoji="1" sz="1200">
          <a:solidFill>
            <a:schemeClr val="bg1"/>
          </a:solidFill>
          <a:latin typeface="굴림" pitchFamily="50" charset="-127"/>
          <a:ea typeface="굴림" pitchFamily="50" charset="-127"/>
        </a:defRPr>
      </a:lvl3pPr>
      <a:lvl4pPr algn="l" rtl="0" eaLnBrk="0" fontAlgn="base" latinLnBrk="1" hangingPunct="0">
        <a:spcBef>
          <a:spcPct val="0"/>
        </a:spcBef>
        <a:spcAft>
          <a:spcPct val="0"/>
        </a:spcAft>
        <a:defRPr kumimoji="1" sz="1200">
          <a:solidFill>
            <a:schemeClr val="bg1"/>
          </a:solidFill>
          <a:latin typeface="굴림" pitchFamily="50" charset="-127"/>
          <a:ea typeface="굴림" pitchFamily="50" charset="-127"/>
        </a:defRPr>
      </a:lvl4pPr>
      <a:lvl5pPr algn="l" rtl="0" eaLnBrk="0" fontAlgn="base" latinLnBrk="1" hangingPunct="0">
        <a:spcBef>
          <a:spcPct val="0"/>
        </a:spcBef>
        <a:spcAft>
          <a:spcPct val="0"/>
        </a:spcAft>
        <a:defRPr kumimoji="1" sz="1200">
          <a:solidFill>
            <a:schemeClr val="bg1"/>
          </a:solidFill>
          <a:latin typeface="굴림" pitchFamily="50" charset="-127"/>
          <a:ea typeface="굴림" pitchFamily="50" charset="-127"/>
        </a:defRPr>
      </a:lvl5pPr>
      <a:lvl6pPr marL="457200" algn="l" rtl="0" fontAlgn="base" latinLnBrk="1">
        <a:spcBef>
          <a:spcPct val="0"/>
        </a:spcBef>
        <a:spcAft>
          <a:spcPct val="0"/>
        </a:spcAft>
        <a:defRPr kumimoji="1" sz="1200">
          <a:solidFill>
            <a:schemeClr val="bg1"/>
          </a:solidFill>
          <a:latin typeface="굴림" pitchFamily="50" charset="-127"/>
          <a:ea typeface="굴림" pitchFamily="50" charset="-127"/>
        </a:defRPr>
      </a:lvl6pPr>
      <a:lvl7pPr marL="914400" algn="l" rtl="0" fontAlgn="base" latinLnBrk="1">
        <a:spcBef>
          <a:spcPct val="0"/>
        </a:spcBef>
        <a:spcAft>
          <a:spcPct val="0"/>
        </a:spcAft>
        <a:defRPr kumimoji="1" sz="1200">
          <a:solidFill>
            <a:schemeClr val="bg1"/>
          </a:solidFill>
          <a:latin typeface="굴림" pitchFamily="50" charset="-127"/>
          <a:ea typeface="굴림" pitchFamily="50" charset="-127"/>
        </a:defRPr>
      </a:lvl7pPr>
      <a:lvl8pPr marL="1371600" algn="l" rtl="0" fontAlgn="base" latinLnBrk="1">
        <a:spcBef>
          <a:spcPct val="0"/>
        </a:spcBef>
        <a:spcAft>
          <a:spcPct val="0"/>
        </a:spcAft>
        <a:defRPr kumimoji="1" sz="1200">
          <a:solidFill>
            <a:schemeClr val="bg1"/>
          </a:solidFill>
          <a:latin typeface="굴림" pitchFamily="50" charset="-127"/>
          <a:ea typeface="굴림" pitchFamily="50" charset="-127"/>
        </a:defRPr>
      </a:lvl8pPr>
      <a:lvl9pPr marL="1828800" algn="l" rtl="0" fontAlgn="base" latinLnBrk="1">
        <a:spcBef>
          <a:spcPct val="0"/>
        </a:spcBef>
        <a:spcAft>
          <a:spcPct val="0"/>
        </a:spcAft>
        <a:defRPr kumimoji="1" sz="1200">
          <a:solidFill>
            <a:schemeClr val="bg1"/>
          </a:solidFill>
          <a:latin typeface="굴림" pitchFamily="50" charset="-127"/>
          <a:ea typeface="굴림" pitchFamily="50" charset="-127"/>
        </a:defRPr>
      </a:lvl9pPr>
    </p:titleStyle>
    <p:bodyStyle>
      <a:lvl1pPr marL="342900" indent="-342900" algn="l" rtl="0" eaLnBrk="0" fontAlgn="base" latinLnBrk="1" hangingPunct="0">
        <a:spcBef>
          <a:spcPct val="20000"/>
        </a:spcBef>
        <a:spcAft>
          <a:spcPct val="0"/>
        </a:spcAft>
        <a:defRPr kumimoji="1" sz="1000" b="1">
          <a:solidFill>
            <a:srgbClr val="777777"/>
          </a:solidFill>
          <a:latin typeface="+mn-lt"/>
          <a:ea typeface="+mn-ea"/>
          <a:cs typeface="+mn-cs"/>
        </a:defRPr>
      </a:lvl1pPr>
      <a:lvl2pPr marL="827088" indent="-285750" algn="l" rtl="0" eaLnBrk="0" fontAlgn="base" latinLnBrk="1" hangingPunct="0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235075" indent="-228600" algn="l" rtl="0" eaLnBrk="0" fontAlgn="base" latinLnBrk="1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43063" indent="-228600" algn="l" rtl="0" eaLnBrk="0" fontAlgn="base" latinLnBrk="1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latinLnBrk="1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/>
          <p:cNvSpPr/>
          <p:nvPr userDrawn="1"/>
        </p:nvSpPr>
        <p:spPr>
          <a:xfrm>
            <a:off x="8184" y="332656"/>
            <a:ext cx="9135816" cy="652534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ko-KR" spc="-150" dirty="0">
              <a:ln>
                <a:solidFill>
                  <a:schemeClr val="accent1">
                    <a:shade val="50000"/>
                    <a:alpha val="0"/>
                  </a:schemeClr>
                </a:solidFill>
              </a:ln>
              <a:solidFill>
                <a:srgbClr val="242424"/>
              </a:solidFill>
              <a:latin typeface="뫼비우스 Bold" panose="02000500000000000000" pitchFamily="2" charset="-127"/>
              <a:ea typeface="뫼비우스 Bold" panose="02000500000000000000" pitchFamily="2" charset="-127"/>
            </a:endParaRPr>
          </a:p>
        </p:txBody>
      </p:sp>
      <p:pic>
        <p:nvPicPr>
          <p:cNvPr id="6" name="그림 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658" t="55647" r="18564" b="26505"/>
          <a:stretch>
            <a:fillRect/>
          </a:stretch>
        </p:blipFill>
        <p:spPr bwMode="auto">
          <a:xfrm>
            <a:off x="8323387" y="8625"/>
            <a:ext cx="782513" cy="3240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471921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latinLnBrk="1" hangingPunct="0">
        <a:spcBef>
          <a:spcPct val="0"/>
        </a:spcBef>
        <a:spcAft>
          <a:spcPct val="0"/>
        </a:spcAft>
        <a:defRPr kumimoji="1" sz="1200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0" fontAlgn="base" latinLnBrk="1" hangingPunct="0">
        <a:spcBef>
          <a:spcPct val="0"/>
        </a:spcBef>
        <a:spcAft>
          <a:spcPct val="0"/>
        </a:spcAft>
        <a:defRPr kumimoji="1" sz="1200">
          <a:solidFill>
            <a:schemeClr val="bg1"/>
          </a:solidFill>
          <a:latin typeface="굴림" pitchFamily="50" charset="-127"/>
          <a:ea typeface="굴림" pitchFamily="50" charset="-127"/>
        </a:defRPr>
      </a:lvl2pPr>
      <a:lvl3pPr algn="l" rtl="0" eaLnBrk="0" fontAlgn="base" latinLnBrk="1" hangingPunct="0">
        <a:spcBef>
          <a:spcPct val="0"/>
        </a:spcBef>
        <a:spcAft>
          <a:spcPct val="0"/>
        </a:spcAft>
        <a:defRPr kumimoji="1" sz="1200">
          <a:solidFill>
            <a:schemeClr val="bg1"/>
          </a:solidFill>
          <a:latin typeface="굴림" pitchFamily="50" charset="-127"/>
          <a:ea typeface="굴림" pitchFamily="50" charset="-127"/>
        </a:defRPr>
      </a:lvl3pPr>
      <a:lvl4pPr algn="l" rtl="0" eaLnBrk="0" fontAlgn="base" latinLnBrk="1" hangingPunct="0">
        <a:spcBef>
          <a:spcPct val="0"/>
        </a:spcBef>
        <a:spcAft>
          <a:spcPct val="0"/>
        </a:spcAft>
        <a:defRPr kumimoji="1" sz="1200">
          <a:solidFill>
            <a:schemeClr val="bg1"/>
          </a:solidFill>
          <a:latin typeface="굴림" pitchFamily="50" charset="-127"/>
          <a:ea typeface="굴림" pitchFamily="50" charset="-127"/>
        </a:defRPr>
      </a:lvl4pPr>
      <a:lvl5pPr algn="l" rtl="0" eaLnBrk="0" fontAlgn="base" latinLnBrk="1" hangingPunct="0">
        <a:spcBef>
          <a:spcPct val="0"/>
        </a:spcBef>
        <a:spcAft>
          <a:spcPct val="0"/>
        </a:spcAft>
        <a:defRPr kumimoji="1" sz="1200">
          <a:solidFill>
            <a:schemeClr val="bg1"/>
          </a:solidFill>
          <a:latin typeface="굴림" pitchFamily="50" charset="-127"/>
          <a:ea typeface="굴림" pitchFamily="50" charset="-127"/>
        </a:defRPr>
      </a:lvl5pPr>
      <a:lvl6pPr marL="457200" algn="l" rtl="0" fontAlgn="base" latinLnBrk="1">
        <a:spcBef>
          <a:spcPct val="0"/>
        </a:spcBef>
        <a:spcAft>
          <a:spcPct val="0"/>
        </a:spcAft>
        <a:defRPr kumimoji="1" sz="1200">
          <a:solidFill>
            <a:schemeClr val="bg1"/>
          </a:solidFill>
          <a:latin typeface="굴림" pitchFamily="50" charset="-127"/>
          <a:ea typeface="굴림" pitchFamily="50" charset="-127"/>
        </a:defRPr>
      </a:lvl6pPr>
      <a:lvl7pPr marL="914400" algn="l" rtl="0" fontAlgn="base" latinLnBrk="1">
        <a:spcBef>
          <a:spcPct val="0"/>
        </a:spcBef>
        <a:spcAft>
          <a:spcPct val="0"/>
        </a:spcAft>
        <a:defRPr kumimoji="1" sz="1200">
          <a:solidFill>
            <a:schemeClr val="bg1"/>
          </a:solidFill>
          <a:latin typeface="굴림" pitchFamily="50" charset="-127"/>
          <a:ea typeface="굴림" pitchFamily="50" charset="-127"/>
        </a:defRPr>
      </a:lvl7pPr>
      <a:lvl8pPr marL="1371600" algn="l" rtl="0" fontAlgn="base" latinLnBrk="1">
        <a:spcBef>
          <a:spcPct val="0"/>
        </a:spcBef>
        <a:spcAft>
          <a:spcPct val="0"/>
        </a:spcAft>
        <a:defRPr kumimoji="1" sz="1200">
          <a:solidFill>
            <a:schemeClr val="bg1"/>
          </a:solidFill>
          <a:latin typeface="굴림" pitchFamily="50" charset="-127"/>
          <a:ea typeface="굴림" pitchFamily="50" charset="-127"/>
        </a:defRPr>
      </a:lvl8pPr>
      <a:lvl9pPr marL="1828800" algn="l" rtl="0" fontAlgn="base" latinLnBrk="1">
        <a:spcBef>
          <a:spcPct val="0"/>
        </a:spcBef>
        <a:spcAft>
          <a:spcPct val="0"/>
        </a:spcAft>
        <a:defRPr kumimoji="1" sz="1200">
          <a:solidFill>
            <a:schemeClr val="bg1"/>
          </a:solidFill>
          <a:latin typeface="굴림" pitchFamily="50" charset="-127"/>
          <a:ea typeface="굴림" pitchFamily="50" charset="-127"/>
        </a:defRPr>
      </a:lvl9pPr>
    </p:titleStyle>
    <p:bodyStyle>
      <a:lvl1pPr marL="342900" indent="-342900" algn="l" rtl="0" eaLnBrk="0" fontAlgn="base" latinLnBrk="1" hangingPunct="0">
        <a:spcBef>
          <a:spcPct val="20000"/>
        </a:spcBef>
        <a:spcAft>
          <a:spcPct val="0"/>
        </a:spcAft>
        <a:defRPr kumimoji="1" sz="1000" b="1">
          <a:solidFill>
            <a:srgbClr val="777777"/>
          </a:solidFill>
          <a:latin typeface="+mn-lt"/>
          <a:ea typeface="+mn-ea"/>
          <a:cs typeface="+mn-cs"/>
        </a:defRPr>
      </a:lvl1pPr>
      <a:lvl2pPr marL="827088" indent="-285750" algn="l" rtl="0" eaLnBrk="0" fontAlgn="base" latinLnBrk="1" hangingPunct="0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235075" indent="-228600" algn="l" rtl="0" eaLnBrk="0" fontAlgn="base" latinLnBrk="1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43063" indent="-228600" algn="l" rtl="0" eaLnBrk="0" fontAlgn="base" latinLnBrk="1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latinLnBrk="1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5"/>
          <p:cNvSpPr>
            <a:spLocks noChangeArrowheads="1"/>
          </p:cNvSpPr>
          <p:nvPr/>
        </p:nvSpPr>
        <p:spPr bwMode="auto">
          <a:xfrm>
            <a:off x="703263" y="2020888"/>
            <a:ext cx="7845425" cy="774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charset="-127"/>
                <a:ea typeface="굴림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charset="-127"/>
                <a:ea typeface="굴림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charset="-127"/>
                <a:ea typeface="굴림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charset="-127"/>
                <a:ea typeface="굴림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charset="-127"/>
                <a:ea typeface="굴림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charset="-127"/>
                <a:ea typeface="굴림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charset="-127"/>
                <a:ea typeface="굴림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charset="-127"/>
                <a:ea typeface="굴림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charset="-127"/>
                <a:ea typeface="굴림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800">
                <a:solidFill>
                  <a:srgbClr val="4D4D4D"/>
                </a:solidFill>
                <a:latin typeface="HY견고딕" pitchFamily="18" charset="-127"/>
                <a:ea typeface="HY견고딕" pitchFamily="18" charset="-127"/>
                <a:cs typeface="Arial" charset="0"/>
              </a:rPr>
              <a:t>위클리샷</a:t>
            </a:r>
            <a:r>
              <a:rPr lang="en-US" altLang="ko-KR" sz="2800">
                <a:solidFill>
                  <a:srgbClr val="4D4D4D"/>
                </a:solidFill>
                <a:latin typeface="HY견고딕" pitchFamily="18" charset="-127"/>
                <a:ea typeface="HY견고딕" pitchFamily="18" charset="-127"/>
                <a:cs typeface="Arial" charset="0"/>
              </a:rPr>
              <a:t>_</a:t>
            </a:r>
            <a:r>
              <a:rPr lang="ko-KR" altLang="en-US" sz="2800">
                <a:solidFill>
                  <a:srgbClr val="4D4D4D"/>
                </a:solidFill>
                <a:latin typeface="HY견고딕" pitchFamily="18" charset="-127"/>
                <a:ea typeface="HY견고딕" pitchFamily="18" charset="-127"/>
                <a:cs typeface="Arial" charset="0"/>
              </a:rPr>
              <a:t>슈퍼확장</a:t>
            </a:r>
            <a:r>
              <a:rPr lang="ko-KR" altLang="en-US">
                <a:solidFill>
                  <a:srgbClr val="4D4D4D"/>
                </a:solidFill>
                <a:latin typeface="HY견고딕" pitchFamily="18" charset="-127"/>
                <a:ea typeface="HY견고딕" pitchFamily="18" charset="-127"/>
                <a:cs typeface="Arial" charset="0"/>
              </a:rPr>
              <a:t/>
            </a:r>
            <a:br>
              <a:rPr lang="ko-KR" altLang="en-US">
                <a:solidFill>
                  <a:srgbClr val="4D4D4D"/>
                </a:solidFill>
                <a:latin typeface="HY견고딕" pitchFamily="18" charset="-127"/>
                <a:ea typeface="HY견고딕" pitchFamily="18" charset="-127"/>
                <a:cs typeface="Arial" charset="0"/>
              </a:rPr>
            </a:br>
            <a:r>
              <a:rPr lang="ko-KR" altLang="en-US" sz="3600">
                <a:solidFill>
                  <a:srgbClr val="4D4D4D"/>
                </a:solidFill>
                <a:latin typeface="HY견고딕" pitchFamily="18" charset="-127"/>
                <a:ea typeface="HY견고딕" pitchFamily="18" charset="-127"/>
                <a:cs typeface="Arial" charset="0"/>
              </a:rPr>
              <a:t>제작 가이드</a:t>
            </a:r>
          </a:p>
        </p:txBody>
      </p:sp>
      <p:sp>
        <p:nvSpPr>
          <p:cNvPr id="3075" name="Rectangle 6"/>
          <p:cNvSpPr>
            <a:spLocks noChangeArrowheads="1"/>
          </p:cNvSpPr>
          <p:nvPr/>
        </p:nvSpPr>
        <p:spPr bwMode="auto">
          <a:xfrm>
            <a:off x="539750" y="1916113"/>
            <a:ext cx="107950" cy="1008062"/>
          </a:xfrm>
          <a:prstGeom prst="rect">
            <a:avLst/>
          </a:prstGeom>
          <a:solidFill>
            <a:srgbClr val="FF00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charset="-127"/>
                <a:ea typeface="굴림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charset="-127"/>
                <a:ea typeface="굴림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charset="-127"/>
                <a:ea typeface="굴림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charset="-127"/>
                <a:ea typeface="굴림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charset="-127"/>
                <a:ea typeface="굴림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charset="-127"/>
                <a:ea typeface="굴림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charset="-127"/>
                <a:ea typeface="굴림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charset="-127"/>
                <a:ea typeface="굴림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charset="-127"/>
                <a:ea typeface="굴림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object 5"/>
          <p:cNvSpPr>
            <a:spLocks/>
          </p:cNvSpPr>
          <p:nvPr/>
        </p:nvSpPr>
        <p:spPr bwMode="auto">
          <a:xfrm>
            <a:off x="436563" y="1727200"/>
            <a:ext cx="8351837" cy="4725988"/>
          </a:xfrm>
          <a:custGeom>
            <a:avLst/>
            <a:gdLst>
              <a:gd name="T0" fmla="*/ 0 w 8352155"/>
              <a:gd name="T1" fmla="*/ 4725417 h 4726305"/>
              <a:gd name="T2" fmla="*/ 8351138 w 8352155"/>
              <a:gd name="T3" fmla="*/ 4725417 h 4726305"/>
              <a:gd name="T4" fmla="*/ 8351138 w 8352155"/>
              <a:gd name="T5" fmla="*/ 0 h 4726305"/>
              <a:gd name="T6" fmla="*/ 0 w 8352155"/>
              <a:gd name="T7" fmla="*/ 0 h 4726305"/>
              <a:gd name="T8" fmla="*/ 0 w 8352155"/>
              <a:gd name="T9" fmla="*/ 4725417 h 472630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8352155" h="4726305">
                <a:moveTo>
                  <a:pt x="0" y="4726051"/>
                </a:moveTo>
                <a:lnTo>
                  <a:pt x="8351774" y="4726051"/>
                </a:lnTo>
                <a:lnTo>
                  <a:pt x="8351774" y="0"/>
                </a:lnTo>
                <a:lnTo>
                  <a:pt x="0" y="0"/>
                </a:lnTo>
                <a:lnTo>
                  <a:pt x="0" y="472605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ko-KR" altLang="en-US"/>
          </a:p>
        </p:txBody>
      </p:sp>
      <p:sp>
        <p:nvSpPr>
          <p:cNvPr id="4100" name="object 6"/>
          <p:cNvSpPr>
            <a:spLocks/>
          </p:cNvSpPr>
          <p:nvPr/>
        </p:nvSpPr>
        <p:spPr bwMode="auto">
          <a:xfrm>
            <a:off x="436563" y="1727200"/>
            <a:ext cx="8351837" cy="4725988"/>
          </a:xfrm>
          <a:custGeom>
            <a:avLst/>
            <a:gdLst>
              <a:gd name="T0" fmla="*/ 0 w 8352155"/>
              <a:gd name="T1" fmla="*/ 4725417 h 4726305"/>
              <a:gd name="T2" fmla="*/ 8351138 w 8352155"/>
              <a:gd name="T3" fmla="*/ 4725417 h 4726305"/>
              <a:gd name="T4" fmla="*/ 8351138 w 8352155"/>
              <a:gd name="T5" fmla="*/ 0 h 4726305"/>
              <a:gd name="T6" fmla="*/ 0 w 8352155"/>
              <a:gd name="T7" fmla="*/ 0 h 4726305"/>
              <a:gd name="T8" fmla="*/ 0 w 8352155"/>
              <a:gd name="T9" fmla="*/ 4725417 h 472630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8352155" h="4726305">
                <a:moveTo>
                  <a:pt x="0" y="4726051"/>
                </a:moveTo>
                <a:lnTo>
                  <a:pt x="8351774" y="4726051"/>
                </a:lnTo>
                <a:lnTo>
                  <a:pt x="8351774" y="0"/>
                </a:lnTo>
                <a:lnTo>
                  <a:pt x="0" y="0"/>
                </a:lnTo>
                <a:lnTo>
                  <a:pt x="0" y="4726051"/>
                </a:lnTo>
                <a:close/>
              </a:path>
            </a:pathLst>
          </a:custGeom>
          <a:noFill/>
          <a:ln w="9525">
            <a:solidFill>
              <a:srgbClr val="D9D9D9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ko-KR" altLang="en-US"/>
          </a:p>
        </p:txBody>
      </p:sp>
      <p:sp>
        <p:nvSpPr>
          <p:cNvPr id="4101" name="object 7"/>
          <p:cNvSpPr>
            <a:spLocks noGrp="1"/>
          </p:cNvSpPr>
          <p:nvPr>
            <p:ph type="title"/>
          </p:nvPr>
        </p:nvSpPr>
        <p:spPr>
          <a:xfrm>
            <a:off x="301625" y="222250"/>
            <a:ext cx="1806575" cy="330200"/>
          </a:xfrm>
        </p:spPr>
        <p:txBody>
          <a:bodyPr lIns="0" tIns="12700" rIns="0" bIns="0">
            <a:spAutoFit/>
          </a:bodyPr>
          <a:lstStyle/>
          <a:p>
            <a:pPr marL="12700">
              <a:spcBef>
                <a:spcPts val="100"/>
              </a:spcBef>
            </a:pPr>
            <a:r>
              <a:rPr lang="ko-KR" altLang="ko-KR" sz="2000" smtClean="0">
                <a:solidFill>
                  <a:srgbClr val="333333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공통제작가이드</a:t>
            </a:r>
            <a:endParaRPr lang="ko-KR" altLang="ko-KR" sz="2000" smtClean="0"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1085850" y="4238625"/>
            <a:ext cx="3697288" cy="658813"/>
          </a:xfrm>
          <a:prstGeom prst="rect">
            <a:avLst/>
          </a:prstGeom>
        </p:spPr>
        <p:txBody>
          <a:bodyPr lIns="0" tIns="48895" rIns="0" bIns="0">
            <a:spAutoFit/>
          </a:bodyPr>
          <a:lstStyle/>
          <a:p>
            <a:pPr marL="12700">
              <a:spcBef>
                <a:spcPts val="385"/>
              </a:spcBef>
              <a:defRPr/>
            </a:pPr>
            <a:r>
              <a:rPr sz="800" dirty="0">
                <a:latin typeface="맑은 고딕" panose="020B0503020000020004" pitchFamily="50" charset="-127"/>
                <a:ea typeface="맑은 고딕" panose="020B0503020000020004" pitchFamily="50" charset="-127"/>
                <a:cs typeface="맑은 고딕"/>
              </a:rPr>
              <a:t>▶ 네이트 본문과 혼동의 여지가 있는 유사 이미지 사용</a:t>
            </a:r>
            <a:r>
              <a:rPr sz="800" spc="-70" dirty="0">
                <a:latin typeface="맑은 고딕" panose="020B0503020000020004" pitchFamily="50" charset="-127"/>
                <a:ea typeface="맑은 고딕" panose="020B0503020000020004" pitchFamily="50" charset="-127"/>
                <a:cs typeface="맑은 고딕"/>
              </a:rPr>
              <a:t> </a:t>
            </a:r>
            <a:r>
              <a:rPr sz="800" dirty="0">
                <a:latin typeface="맑은 고딕" panose="020B0503020000020004" pitchFamily="50" charset="-127"/>
                <a:ea typeface="맑은 고딕" panose="020B0503020000020004" pitchFamily="50" charset="-127"/>
                <a:cs typeface="맑은 고딕"/>
              </a:rPr>
              <a:t>불가</a:t>
            </a:r>
          </a:p>
          <a:p>
            <a:pPr marL="364490" indent="-170180">
              <a:spcBef>
                <a:spcPts val="290"/>
              </a:spcBef>
              <a:buFontTx/>
              <a:buAutoNum type="arabicPeriod"/>
              <a:tabLst>
                <a:tab pos="365125" algn="l"/>
              </a:tabLst>
              <a:defRPr/>
            </a:pPr>
            <a:r>
              <a:rPr sz="800" dirty="0">
                <a:latin typeface="맑은 고딕" panose="020B0503020000020004" pitchFamily="50" charset="-127"/>
                <a:ea typeface="맑은 고딕" panose="020B0503020000020004" pitchFamily="50" charset="-127"/>
                <a:cs typeface="맑은 고딕"/>
              </a:rPr>
              <a:t>버튼 - 네이트 본문에서 주로 사용되는 버튼 형태</a:t>
            </a:r>
            <a:r>
              <a:rPr sz="800" spc="-50" dirty="0">
                <a:latin typeface="맑은 고딕" panose="020B0503020000020004" pitchFamily="50" charset="-127"/>
                <a:ea typeface="맑은 고딕" panose="020B0503020000020004" pitchFamily="50" charset="-127"/>
                <a:cs typeface="맑은 고딕"/>
              </a:rPr>
              <a:t> </a:t>
            </a:r>
            <a:r>
              <a:rPr sz="800" dirty="0">
                <a:latin typeface="맑은 고딕" panose="020B0503020000020004" pitchFamily="50" charset="-127"/>
                <a:ea typeface="맑은 고딕" panose="020B0503020000020004" pitchFamily="50" charset="-127"/>
                <a:cs typeface="맑은 고딕"/>
              </a:rPr>
              <a:t>사용불가</a:t>
            </a:r>
          </a:p>
          <a:p>
            <a:pPr marL="364490" indent="-170180">
              <a:spcBef>
                <a:spcPts val="285"/>
              </a:spcBef>
              <a:buFontTx/>
              <a:buAutoNum type="arabicPeriod"/>
              <a:tabLst>
                <a:tab pos="365125" algn="l"/>
              </a:tabLst>
              <a:defRPr/>
            </a:pPr>
            <a:r>
              <a:rPr sz="800" dirty="0">
                <a:latin typeface="맑은 고딕" panose="020B0503020000020004" pitchFamily="50" charset="-127"/>
                <a:ea typeface="맑은 고딕" panose="020B0503020000020004" pitchFamily="50" charset="-127"/>
                <a:cs typeface="맑은 고딕"/>
              </a:rPr>
              <a:t>아이콘 - 네이트 본문에서 주로 사용되는 아이콘과 유사한 형태</a:t>
            </a:r>
            <a:r>
              <a:rPr sz="800" spc="-55" dirty="0">
                <a:latin typeface="맑은 고딕" panose="020B0503020000020004" pitchFamily="50" charset="-127"/>
                <a:ea typeface="맑은 고딕" panose="020B0503020000020004" pitchFamily="50" charset="-127"/>
                <a:cs typeface="맑은 고딕"/>
              </a:rPr>
              <a:t> </a:t>
            </a:r>
            <a:r>
              <a:rPr sz="800" dirty="0">
                <a:latin typeface="맑은 고딕" panose="020B0503020000020004" pitchFamily="50" charset="-127"/>
                <a:ea typeface="맑은 고딕" panose="020B0503020000020004" pitchFamily="50" charset="-127"/>
                <a:cs typeface="맑은 고딕"/>
              </a:rPr>
              <a:t>사용불가</a:t>
            </a:r>
          </a:p>
          <a:p>
            <a:pPr marL="364490" indent="-170180">
              <a:spcBef>
                <a:spcPts val="290"/>
              </a:spcBef>
              <a:buFontTx/>
              <a:buAutoNum type="arabicPeriod"/>
              <a:tabLst>
                <a:tab pos="365125" algn="l"/>
              </a:tabLst>
              <a:defRPr/>
            </a:pPr>
            <a:r>
              <a:rPr sz="800" dirty="0">
                <a:latin typeface="맑은 고딕" panose="020B0503020000020004" pitchFamily="50" charset="-127"/>
                <a:ea typeface="맑은 고딕" panose="020B0503020000020004" pitchFamily="50" charset="-127"/>
                <a:cs typeface="맑은 고딕"/>
              </a:rPr>
              <a:t>체크박스,라디오버튼 사용불가 - 본문내용으로 혼동될 수</a:t>
            </a:r>
            <a:r>
              <a:rPr sz="800" spc="-70" dirty="0">
                <a:latin typeface="맑은 고딕" panose="020B0503020000020004" pitchFamily="50" charset="-127"/>
                <a:ea typeface="맑은 고딕" panose="020B0503020000020004" pitchFamily="50" charset="-127"/>
                <a:cs typeface="맑은 고딕"/>
              </a:rPr>
              <a:t> </a:t>
            </a:r>
            <a:r>
              <a:rPr sz="800" dirty="0">
                <a:latin typeface="맑은 고딕" panose="020B0503020000020004" pitchFamily="50" charset="-127"/>
                <a:ea typeface="맑은 고딕" panose="020B0503020000020004" pitchFamily="50" charset="-127"/>
                <a:cs typeface="맑은 고딕"/>
              </a:rPr>
              <a:t>있음</a:t>
            </a:r>
          </a:p>
        </p:txBody>
      </p:sp>
      <p:sp>
        <p:nvSpPr>
          <p:cNvPr id="4103" name="object 9"/>
          <p:cNvSpPr>
            <a:spLocks noChangeArrowheads="1"/>
          </p:cNvSpPr>
          <p:nvPr/>
        </p:nvSpPr>
        <p:spPr bwMode="auto">
          <a:xfrm>
            <a:off x="1128713" y="2865438"/>
            <a:ext cx="1400175" cy="860425"/>
          </a:xfrm>
          <a:prstGeom prst="rect">
            <a:avLst/>
          </a:prstGeom>
          <a:blipFill dpi="0" rotWithShape="1">
            <a:blip r:embed="rId2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latinLnBrk="1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 latinLnBrk="1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 latinLnBrk="1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 latinLnBrk="1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 latinLnBrk="1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latinLnBrk="0">
              <a:spcBef>
                <a:spcPct val="0"/>
              </a:spcBef>
              <a:buFontTx/>
              <a:buNone/>
            </a:pPr>
            <a:endParaRPr lang="ko-KR" altLang="ko-KR" sz="1800">
              <a:latin typeface="맑은 고딕" panose="020B0503020000020004" pitchFamily="50" charset="-127"/>
              <a:ea typeface="맑은 고딕" panose="020B0503020000020004" pitchFamily="50" charset="-127"/>
              <a:cs typeface="Arial" panose="020B0604020202020204" pitchFamily="34" charset="0"/>
            </a:endParaRPr>
          </a:p>
        </p:txBody>
      </p:sp>
      <p:sp>
        <p:nvSpPr>
          <p:cNvPr id="4104" name="object 10"/>
          <p:cNvSpPr txBox="1">
            <a:spLocks noChangeArrowheads="1"/>
          </p:cNvSpPr>
          <p:nvPr/>
        </p:nvSpPr>
        <p:spPr bwMode="auto">
          <a:xfrm>
            <a:off x="474663" y="2041525"/>
            <a:ext cx="331787" cy="136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13335" rIns="0" bIns="0">
            <a:spAutoFit/>
          </a:bodyPr>
          <a:lstStyle>
            <a:lvl1pPr marL="12700" latinLnBrk="1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 latinLnBrk="1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 latinLnBrk="1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 latinLnBrk="1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 latinLnBrk="1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latinLnBrk="0">
              <a:spcBef>
                <a:spcPts val="100"/>
              </a:spcBef>
              <a:buFontTx/>
              <a:buNone/>
              <a:defRPr/>
            </a:pPr>
            <a:r>
              <a:rPr lang="ko-KR" altLang="ko-KR" sz="800" b="1" smtClean="0">
                <a:solidFill>
                  <a:schemeClr val="bg1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Arial" panose="020B0604020202020204" pitchFamily="34" charset="0"/>
              </a:rPr>
              <a:t>텍스트</a:t>
            </a:r>
            <a:endParaRPr lang="ko-KR" altLang="ko-KR" sz="800" smtClean="0">
              <a:solidFill>
                <a:schemeClr val="bg1">
                  <a:lumMod val="50000"/>
                </a:schemeClr>
              </a:solidFill>
              <a:latin typeface="맑은 고딕" panose="020B0503020000020004" pitchFamily="50" charset="-127"/>
              <a:ea typeface="맑은 고딕" panose="020B0503020000020004" pitchFamily="50" charset="-127"/>
              <a:cs typeface="Arial" panose="020B0604020202020204" pitchFamily="34" charset="0"/>
            </a:endParaRPr>
          </a:p>
        </p:txBody>
      </p:sp>
      <p:sp>
        <p:nvSpPr>
          <p:cNvPr id="4105" name="object 11"/>
          <p:cNvSpPr txBox="1">
            <a:spLocks noChangeArrowheads="1"/>
          </p:cNvSpPr>
          <p:nvPr/>
        </p:nvSpPr>
        <p:spPr bwMode="auto">
          <a:xfrm>
            <a:off x="474663" y="2517775"/>
            <a:ext cx="331787" cy="136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13335" rIns="0" bIns="0">
            <a:spAutoFit/>
          </a:bodyPr>
          <a:lstStyle>
            <a:lvl1pPr marL="12700" latinLnBrk="1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 latinLnBrk="1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 latinLnBrk="1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 latinLnBrk="1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 latinLnBrk="1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latinLnBrk="0">
              <a:spcBef>
                <a:spcPts val="100"/>
              </a:spcBef>
              <a:buFontTx/>
              <a:buNone/>
              <a:defRPr/>
            </a:pPr>
            <a:r>
              <a:rPr lang="ko-KR" altLang="ko-KR" sz="800" b="1" smtClean="0">
                <a:solidFill>
                  <a:schemeClr val="bg1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Arial" panose="020B0604020202020204" pitchFamily="34" charset="0"/>
              </a:rPr>
              <a:t>테두리</a:t>
            </a:r>
            <a:endParaRPr lang="ko-KR" altLang="ko-KR" sz="800" smtClean="0">
              <a:solidFill>
                <a:schemeClr val="bg1">
                  <a:lumMod val="50000"/>
                </a:schemeClr>
              </a:solidFill>
              <a:latin typeface="맑은 고딕" panose="020B0503020000020004" pitchFamily="50" charset="-127"/>
              <a:ea typeface="맑은 고딕" panose="020B0503020000020004" pitchFamily="50" charset="-127"/>
              <a:cs typeface="Arial" panose="020B0604020202020204" pitchFamily="34" charset="0"/>
            </a:endParaRPr>
          </a:p>
        </p:txBody>
      </p:sp>
      <p:sp>
        <p:nvSpPr>
          <p:cNvPr id="4106" name="object 12"/>
          <p:cNvSpPr txBox="1">
            <a:spLocks noChangeArrowheads="1"/>
          </p:cNvSpPr>
          <p:nvPr/>
        </p:nvSpPr>
        <p:spPr bwMode="auto">
          <a:xfrm>
            <a:off x="474663" y="4260850"/>
            <a:ext cx="331787" cy="136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12700" rIns="0" bIns="0">
            <a:spAutoFit/>
          </a:bodyPr>
          <a:lstStyle>
            <a:lvl1pPr marL="12700" latinLnBrk="1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 latinLnBrk="1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 latinLnBrk="1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 latinLnBrk="1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 latinLnBrk="1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latinLnBrk="0">
              <a:spcBef>
                <a:spcPts val="100"/>
              </a:spcBef>
              <a:buFontTx/>
              <a:buNone/>
              <a:defRPr/>
            </a:pPr>
            <a:r>
              <a:rPr lang="ko-KR" altLang="ko-KR" sz="800" b="1" smtClean="0">
                <a:solidFill>
                  <a:schemeClr val="bg1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Arial" panose="020B0604020202020204" pitchFamily="34" charset="0"/>
              </a:rPr>
              <a:t>이미지</a:t>
            </a:r>
            <a:endParaRPr lang="ko-KR" altLang="ko-KR" sz="800" smtClean="0">
              <a:solidFill>
                <a:schemeClr val="bg1">
                  <a:lumMod val="50000"/>
                </a:schemeClr>
              </a:solidFill>
              <a:latin typeface="맑은 고딕" panose="020B0503020000020004" pitchFamily="50" charset="-127"/>
              <a:ea typeface="맑은 고딕" panose="020B0503020000020004" pitchFamily="50" charset="-127"/>
              <a:cs typeface="Arial" panose="020B0604020202020204" pitchFamily="34" charset="0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474663" y="5030788"/>
            <a:ext cx="4016375" cy="1013739"/>
          </a:xfrm>
          <a:prstGeom prst="rect">
            <a:avLst/>
          </a:prstGeom>
        </p:spPr>
        <p:txBody>
          <a:bodyPr lIns="0" tIns="48895" rIns="0" bIns="0">
            <a:spAutoFit/>
          </a:bodyPr>
          <a:lstStyle/>
          <a:p>
            <a:pPr marL="623570">
              <a:spcBef>
                <a:spcPts val="385"/>
              </a:spcBef>
              <a:defRPr/>
            </a:pPr>
            <a:r>
              <a:rPr sz="800" dirty="0">
                <a:latin typeface="맑은 고딕" panose="020B0503020000020004" pitchFamily="50" charset="-127"/>
                <a:ea typeface="맑은 고딕" panose="020B0503020000020004" pitchFamily="50" charset="-127"/>
                <a:cs typeface="맑은 고딕"/>
              </a:rPr>
              <a:t>▶ 윈도우즈 시스템과 혼돈의 여지가 있는 유사 이미지</a:t>
            </a:r>
            <a:r>
              <a:rPr sz="800" spc="-70" dirty="0">
                <a:latin typeface="맑은 고딕" panose="020B0503020000020004" pitchFamily="50" charset="-127"/>
                <a:ea typeface="맑은 고딕" panose="020B0503020000020004" pitchFamily="50" charset="-127"/>
                <a:cs typeface="맑은 고딕"/>
              </a:rPr>
              <a:t> </a:t>
            </a:r>
            <a:r>
              <a:rPr sz="800" dirty="0">
                <a:latin typeface="맑은 고딕" panose="020B0503020000020004" pitchFamily="50" charset="-127"/>
                <a:ea typeface="맑은 고딕" panose="020B0503020000020004" pitchFamily="50" charset="-127"/>
                <a:cs typeface="맑은 고딕"/>
              </a:rPr>
              <a:t>사용불가</a:t>
            </a:r>
          </a:p>
          <a:p>
            <a:pPr marL="757555" algn="ctr">
              <a:spcBef>
                <a:spcPts val="290"/>
              </a:spcBef>
              <a:defRPr/>
            </a:pPr>
            <a:r>
              <a:rPr sz="800" dirty="0">
                <a:latin typeface="맑은 고딕" panose="020B0503020000020004" pitchFamily="50" charset="-127"/>
                <a:ea typeface="맑은 고딕" panose="020B0503020000020004" pitchFamily="50" charset="-127"/>
                <a:cs typeface="맑은 고딕"/>
              </a:rPr>
              <a:t>윈도우 시스템 내 비주얼을 차용한 이미지 혹은 유사 이미지 사용</a:t>
            </a:r>
            <a:r>
              <a:rPr sz="800" spc="-65" dirty="0">
                <a:latin typeface="맑은 고딕" panose="020B0503020000020004" pitchFamily="50" charset="-127"/>
                <a:ea typeface="맑은 고딕" panose="020B0503020000020004" pitchFamily="50" charset="-127"/>
                <a:cs typeface="맑은 고딕"/>
              </a:rPr>
              <a:t> </a:t>
            </a:r>
            <a:r>
              <a:rPr sz="800" dirty="0">
                <a:latin typeface="맑은 고딕" panose="020B0503020000020004" pitchFamily="50" charset="-127"/>
                <a:ea typeface="맑은 고딕" panose="020B0503020000020004" pitchFamily="50" charset="-127"/>
                <a:cs typeface="맑은 고딕"/>
              </a:rPr>
              <a:t>불가.</a:t>
            </a:r>
          </a:p>
          <a:p>
            <a:pPr>
              <a:spcBef>
                <a:spcPts val="85"/>
              </a:spcBef>
              <a:defRPr/>
            </a:pPr>
            <a:endParaRPr sz="800" dirty="0">
              <a:latin typeface="맑은 고딕" panose="020B0503020000020004" pitchFamily="50" charset="-127"/>
              <a:ea typeface="맑은 고딕" panose="020B0503020000020004" pitchFamily="50" charset="-127"/>
              <a:cs typeface="맑은 고딕"/>
            </a:endParaRPr>
          </a:p>
          <a:p>
            <a:pPr marL="623570">
              <a:defRPr/>
            </a:pPr>
            <a:r>
              <a:rPr sz="800" dirty="0">
                <a:latin typeface="맑은 고딕" panose="020B0503020000020004" pitchFamily="50" charset="-127"/>
                <a:ea typeface="맑은 고딕" panose="020B0503020000020004" pitchFamily="50" charset="-127"/>
                <a:cs typeface="맑은 고딕"/>
              </a:rPr>
              <a:t>▶ 해당 광고 </a:t>
            </a:r>
            <a:r>
              <a:rPr sz="800" spc="-5" dirty="0">
                <a:latin typeface="맑은 고딕" panose="020B0503020000020004" pitchFamily="50" charset="-127"/>
                <a:ea typeface="맑은 고딕" panose="020B0503020000020004" pitchFamily="50" charset="-127"/>
                <a:cs typeface="맑은 고딕"/>
              </a:rPr>
              <a:t>BI </a:t>
            </a:r>
            <a:r>
              <a:rPr sz="800" dirty="0">
                <a:latin typeface="맑은 고딕" panose="020B0503020000020004" pitchFamily="50" charset="-127"/>
                <a:ea typeface="맑은 고딕" panose="020B0503020000020004" pitchFamily="50" charset="-127"/>
                <a:cs typeface="맑은 고딕"/>
              </a:rPr>
              <a:t>노출 시 네이트 초기화면 상단 BI보다 크게 적용</a:t>
            </a:r>
            <a:r>
              <a:rPr sz="800" spc="-80" dirty="0">
                <a:latin typeface="맑은 고딕" panose="020B0503020000020004" pitchFamily="50" charset="-127"/>
                <a:ea typeface="맑은 고딕" panose="020B0503020000020004" pitchFamily="50" charset="-127"/>
                <a:cs typeface="맑은 고딕"/>
              </a:rPr>
              <a:t> </a:t>
            </a:r>
            <a:r>
              <a:rPr sz="800" dirty="0">
                <a:latin typeface="맑은 고딕" panose="020B0503020000020004" pitchFamily="50" charset="-127"/>
                <a:ea typeface="맑은 고딕" panose="020B0503020000020004" pitchFamily="50" charset="-127"/>
                <a:cs typeface="맑은 고딕"/>
              </a:rPr>
              <a:t>금지</a:t>
            </a:r>
          </a:p>
          <a:p>
            <a:pPr>
              <a:spcBef>
                <a:spcPts val="85"/>
              </a:spcBef>
              <a:defRPr/>
            </a:pPr>
            <a:endParaRPr sz="800" dirty="0">
              <a:latin typeface="맑은 고딕" panose="020B0503020000020004" pitchFamily="50" charset="-127"/>
              <a:ea typeface="맑은 고딕" panose="020B0503020000020004" pitchFamily="50" charset="-127"/>
              <a:cs typeface="맑은 고딕"/>
            </a:endParaRPr>
          </a:p>
          <a:p>
            <a:pPr marL="623570">
              <a:defRPr/>
            </a:pPr>
            <a:r>
              <a:rPr sz="800" dirty="0">
                <a:latin typeface="맑은 고딕" panose="020B0503020000020004" pitchFamily="50" charset="-127"/>
                <a:ea typeface="맑은 고딕" panose="020B0503020000020004" pitchFamily="50" charset="-127"/>
                <a:cs typeface="맑은 고딕"/>
              </a:rPr>
              <a:t>▶ 지나치게 눈을 자극하는 과도한 비주얼,컬러 사용</a:t>
            </a:r>
            <a:r>
              <a:rPr sz="800" spc="-75" dirty="0">
                <a:latin typeface="맑은 고딕" panose="020B0503020000020004" pitchFamily="50" charset="-127"/>
                <a:ea typeface="맑은 고딕" panose="020B0503020000020004" pitchFamily="50" charset="-127"/>
                <a:cs typeface="맑은 고딕"/>
              </a:rPr>
              <a:t> </a:t>
            </a:r>
            <a:r>
              <a:rPr sz="800" dirty="0">
                <a:latin typeface="맑은 고딕" panose="020B0503020000020004" pitchFamily="50" charset="-127"/>
                <a:ea typeface="맑은 고딕" panose="020B0503020000020004" pitchFamily="50" charset="-127"/>
                <a:cs typeface="맑은 고딕"/>
              </a:rPr>
              <a:t>불가.</a:t>
            </a:r>
          </a:p>
          <a:p>
            <a:pPr>
              <a:spcBef>
                <a:spcPts val="20"/>
              </a:spcBef>
              <a:defRPr/>
            </a:pPr>
            <a:endParaRPr sz="1050" dirty="0">
              <a:latin typeface="맑은 고딕" panose="020B0503020000020004" pitchFamily="50" charset="-127"/>
              <a:ea typeface="맑은 고딕" panose="020B0503020000020004" pitchFamily="50" charset="-127"/>
              <a:cs typeface="맑은 고딕"/>
            </a:endParaRPr>
          </a:p>
        </p:txBody>
      </p:sp>
      <p:sp>
        <p:nvSpPr>
          <p:cNvPr id="4108" name="object 14"/>
          <p:cNvSpPr txBox="1">
            <a:spLocks noChangeArrowheads="1"/>
          </p:cNvSpPr>
          <p:nvPr/>
        </p:nvSpPr>
        <p:spPr bwMode="auto">
          <a:xfrm>
            <a:off x="1035050" y="1989138"/>
            <a:ext cx="1050925" cy="333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12700" rIns="0" bIns="0">
            <a:spAutoFit/>
          </a:bodyPr>
          <a:lstStyle>
            <a:lvl1pPr marL="12700" latinLnBrk="1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 latinLnBrk="1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 latinLnBrk="1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 latinLnBrk="1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 latinLnBrk="1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latinLnBrk="0">
              <a:lnSpc>
                <a:spcPct val="130000"/>
              </a:lnSpc>
              <a:spcBef>
                <a:spcPts val="100"/>
              </a:spcBef>
              <a:buFontTx/>
              <a:buNone/>
            </a:pPr>
            <a:r>
              <a:rPr lang="ko-KR" altLang="ko-KR" sz="800">
                <a:latin typeface="맑은 고딕" panose="020B0503020000020004" pitchFamily="50" charset="-127"/>
                <a:ea typeface="맑은 고딕" panose="020B0503020000020004" pitchFamily="50" charset="-127"/>
                <a:cs typeface="Arial" panose="020B0604020202020204" pitchFamily="34" charset="0"/>
              </a:rPr>
              <a:t>특수 문자 사용 불가  시스템 서체 사용 불가</a:t>
            </a:r>
          </a:p>
        </p:txBody>
      </p:sp>
      <p:sp>
        <p:nvSpPr>
          <p:cNvPr id="4109" name="object 15"/>
          <p:cNvSpPr txBox="1">
            <a:spLocks noChangeArrowheads="1"/>
          </p:cNvSpPr>
          <p:nvPr/>
        </p:nvSpPr>
        <p:spPr bwMode="auto">
          <a:xfrm>
            <a:off x="1035050" y="2463800"/>
            <a:ext cx="2300288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12700" rIns="0" bIns="0">
            <a:spAutoFit/>
          </a:bodyPr>
          <a:lstStyle>
            <a:lvl1pPr marL="12700" latinLnBrk="1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 latinLnBrk="1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 latinLnBrk="1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 latinLnBrk="1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 latinLnBrk="1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latinLnBrk="0">
              <a:lnSpc>
                <a:spcPct val="130000"/>
              </a:lnSpc>
              <a:spcBef>
                <a:spcPts val="100"/>
              </a:spcBef>
              <a:buFontTx/>
              <a:buNone/>
            </a:pPr>
            <a:r>
              <a:rPr lang="ko-KR" altLang="ko-KR" sz="800">
                <a:latin typeface="맑은 고딕" panose="020B0503020000020004" pitchFamily="50" charset="-127"/>
                <a:ea typeface="맑은 고딕" panose="020B0503020000020004" pitchFamily="50" charset="-127"/>
                <a:cs typeface="Arial" panose="020B0604020202020204" pitchFamily="34" charset="0"/>
              </a:rPr>
              <a:t>제작가이드(PSD포함)에서 제공하는 테두리 외  별도의 프레임이나 테두리 금지, 외각 라운딩 금지</a:t>
            </a:r>
          </a:p>
        </p:txBody>
      </p:sp>
      <p:sp>
        <p:nvSpPr>
          <p:cNvPr id="16" name="object 16"/>
          <p:cNvSpPr txBox="1"/>
          <p:nvPr/>
        </p:nvSpPr>
        <p:spPr>
          <a:xfrm>
            <a:off x="1106488" y="3724275"/>
            <a:ext cx="1379537" cy="342900"/>
          </a:xfrm>
          <a:prstGeom prst="rect">
            <a:avLst/>
          </a:prstGeom>
        </p:spPr>
        <p:txBody>
          <a:bodyPr lIns="0" tIns="48895" rIns="0" bIns="0">
            <a:spAutoFit/>
          </a:bodyPr>
          <a:lstStyle>
            <a:lvl1pPr>
              <a:tabLst>
                <a:tab pos="842963" algn="l"/>
              </a:tabLs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>
              <a:tabLst>
                <a:tab pos="842963" algn="l"/>
              </a:tabLs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>
              <a:tabLst>
                <a:tab pos="842963" algn="l"/>
              </a:tabLs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>
              <a:tabLst>
                <a:tab pos="842963" algn="l"/>
              </a:tabLs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>
              <a:tabLst>
                <a:tab pos="842963" algn="l"/>
              </a:tabLs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842963" algn="l"/>
              </a:tabLs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842963" algn="l"/>
              </a:tabLs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842963" algn="l"/>
              </a:tabLs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842963" algn="l"/>
              </a:tabLs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algn="r">
              <a:spcBef>
                <a:spcPts val="388"/>
              </a:spcBef>
              <a:defRPr/>
            </a:pPr>
            <a:r>
              <a:rPr lang="ko-KR" altLang="ko-KR" sz="800" smtClean="0">
                <a:solidFill>
                  <a:schemeClr val="tx1">
                    <a:lumMod val="65000"/>
                    <a:lumOff val="3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라운드처리불가	별도프레임</a:t>
            </a:r>
          </a:p>
          <a:p>
            <a:pPr algn="r">
              <a:spcBef>
                <a:spcPts val="288"/>
              </a:spcBef>
              <a:defRPr/>
            </a:pPr>
            <a:r>
              <a:rPr lang="ko-KR" altLang="ko-KR" sz="800" smtClean="0">
                <a:solidFill>
                  <a:schemeClr val="tx1">
                    <a:lumMod val="65000"/>
                    <a:lumOff val="3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사용 불가</a:t>
            </a:r>
          </a:p>
        </p:txBody>
      </p:sp>
      <p:sp>
        <p:nvSpPr>
          <p:cNvPr id="18" name="object 18"/>
          <p:cNvSpPr txBox="1"/>
          <p:nvPr/>
        </p:nvSpPr>
        <p:spPr>
          <a:xfrm>
            <a:off x="330200" y="728663"/>
            <a:ext cx="5068888" cy="841375"/>
          </a:xfrm>
          <a:prstGeom prst="rect">
            <a:avLst/>
          </a:prstGeom>
        </p:spPr>
        <p:txBody>
          <a:bodyPr lIns="0" tIns="12700" rIns="0" bIns="0">
            <a:spAutoFit/>
          </a:bodyPr>
          <a:lstStyle/>
          <a:p>
            <a:pPr marL="12700">
              <a:spcBef>
                <a:spcPts val="100"/>
              </a:spcBef>
              <a:defRPr/>
            </a:pPr>
            <a:r>
              <a:rPr sz="900" b="1" dirty="0">
                <a:solidFill>
                  <a:srgbClr val="7E7E7E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맑은 고딕"/>
              </a:rPr>
              <a:t>아래의 가이드는 </a:t>
            </a:r>
            <a:r>
              <a:rPr sz="900" b="1" spc="-5" dirty="0">
                <a:solidFill>
                  <a:srgbClr val="7E7E7E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맑은 고딕"/>
              </a:rPr>
              <a:t>NATE의 </a:t>
            </a:r>
            <a:r>
              <a:rPr sz="900" b="1" dirty="0">
                <a:solidFill>
                  <a:srgbClr val="7E7E7E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맑은 고딕"/>
              </a:rPr>
              <a:t>모든 배너에 적용되는</a:t>
            </a:r>
            <a:r>
              <a:rPr sz="900" b="1" spc="-35" dirty="0">
                <a:solidFill>
                  <a:srgbClr val="7E7E7E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맑은 고딕"/>
              </a:rPr>
              <a:t> </a:t>
            </a:r>
            <a:r>
              <a:rPr sz="900" b="1" dirty="0">
                <a:solidFill>
                  <a:srgbClr val="7E7E7E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맑은 고딕"/>
              </a:rPr>
              <a:t>사항입니다.</a:t>
            </a:r>
            <a:endParaRPr sz="900" dirty="0">
              <a:latin typeface="맑은 고딕" panose="020B0503020000020004" pitchFamily="50" charset="-127"/>
              <a:ea typeface="맑은 고딕" panose="020B0503020000020004" pitchFamily="50" charset="-127"/>
              <a:cs typeface="맑은 고딕"/>
            </a:endParaRPr>
          </a:p>
          <a:p>
            <a:pPr>
              <a:spcBef>
                <a:spcPts val="10"/>
              </a:spcBef>
              <a:defRPr/>
            </a:pPr>
            <a:endParaRPr sz="950" dirty="0">
              <a:latin typeface="맑은 고딕" panose="020B0503020000020004" pitchFamily="50" charset="-127"/>
              <a:ea typeface="맑은 고딕" panose="020B0503020000020004" pitchFamily="50" charset="-127"/>
              <a:cs typeface="맑은 고딕"/>
            </a:endParaRPr>
          </a:p>
          <a:p>
            <a:pPr marL="132715" indent="-80010">
              <a:buFontTx/>
              <a:buChar char="•"/>
              <a:tabLst>
                <a:tab pos="133350" algn="l"/>
              </a:tabLst>
              <a:defRPr/>
            </a:pPr>
            <a:r>
              <a:rPr sz="800" b="1" spc="-5" dirty="0">
                <a:latin typeface="맑은 고딕" panose="020B0503020000020004" pitchFamily="50" charset="-127"/>
                <a:ea typeface="맑은 고딕" panose="020B0503020000020004" pitchFamily="50" charset="-127"/>
                <a:cs typeface="맑은 고딕"/>
              </a:rPr>
              <a:t>NATE의 </a:t>
            </a:r>
            <a:r>
              <a:rPr sz="800" b="1" dirty="0">
                <a:latin typeface="맑은 고딕" panose="020B0503020000020004" pitchFamily="50" charset="-127"/>
                <a:ea typeface="맑은 고딕" panose="020B0503020000020004" pitchFamily="50" charset="-127"/>
                <a:cs typeface="맑은 고딕"/>
              </a:rPr>
              <a:t>모든 광고 상품은 기본정책가이드를</a:t>
            </a:r>
            <a:r>
              <a:rPr sz="800" b="1" spc="-50" dirty="0">
                <a:latin typeface="맑은 고딕" panose="020B0503020000020004" pitchFamily="50" charset="-127"/>
                <a:ea typeface="맑은 고딕" panose="020B0503020000020004" pitchFamily="50" charset="-127"/>
                <a:cs typeface="맑은 고딕"/>
              </a:rPr>
              <a:t> </a:t>
            </a:r>
            <a:r>
              <a:rPr sz="800" b="1" dirty="0">
                <a:latin typeface="맑은 고딕" panose="020B0503020000020004" pitchFamily="50" charset="-127"/>
                <a:ea typeface="맑은 고딕" panose="020B0503020000020004" pitchFamily="50" charset="-127"/>
                <a:cs typeface="맑은 고딕"/>
              </a:rPr>
              <a:t>따릅니다.</a:t>
            </a:r>
            <a:endParaRPr sz="800" dirty="0">
              <a:latin typeface="맑은 고딕" panose="020B0503020000020004" pitchFamily="50" charset="-127"/>
              <a:ea typeface="맑은 고딕" panose="020B0503020000020004" pitchFamily="50" charset="-127"/>
              <a:cs typeface="맑은 고딕"/>
            </a:endParaRPr>
          </a:p>
          <a:p>
            <a:pPr marL="200025">
              <a:spcBef>
                <a:spcPts val="290"/>
              </a:spcBef>
              <a:defRPr/>
            </a:pPr>
            <a:r>
              <a:rPr sz="800" dirty="0">
                <a:latin typeface="맑은 고딕" panose="020B0503020000020004" pitchFamily="50" charset="-127"/>
                <a:ea typeface="맑은 고딕" panose="020B0503020000020004" pitchFamily="50" charset="-127"/>
                <a:cs typeface="맑은 고딕"/>
              </a:rPr>
              <a:t>- 기본정책가이드는 </a:t>
            </a:r>
            <a:r>
              <a:rPr sz="800" u="sng" spc="-5" dirty="0">
                <a:uFill>
                  <a:solidFill>
                    <a:srgbClr val="009999"/>
                  </a:solidFill>
                </a:uFill>
                <a:latin typeface="맑은 고딕" panose="020B0503020000020004" pitchFamily="50" charset="-127"/>
                <a:ea typeface="맑은 고딕" panose="020B0503020000020004" pitchFamily="50" charset="-127"/>
                <a:cs typeface="맑은 고딕"/>
              </a:rPr>
              <a:t>https://adguide.nate.com/html/process.php?process_id=2</a:t>
            </a:r>
            <a:r>
              <a:rPr sz="800" spc="-5" dirty="0">
                <a:latin typeface="맑은 고딕" panose="020B0503020000020004" pitchFamily="50" charset="-127"/>
                <a:ea typeface="맑은 고딕" panose="020B0503020000020004" pitchFamily="50" charset="-127"/>
                <a:cs typeface="맑은 고딕"/>
              </a:rPr>
              <a:t> </a:t>
            </a:r>
            <a:r>
              <a:rPr sz="800" dirty="0">
                <a:latin typeface="맑은 고딕" panose="020B0503020000020004" pitchFamily="50" charset="-127"/>
                <a:ea typeface="맑은 고딕" panose="020B0503020000020004" pitchFamily="50" charset="-127"/>
                <a:cs typeface="맑은 고딕"/>
              </a:rPr>
              <a:t>에서 확인하실 수</a:t>
            </a:r>
            <a:r>
              <a:rPr sz="800" spc="10" dirty="0">
                <a:latin typeface="맑은 고딕" panose="020B0503020000020004" pitchFamily="50" charset="-127"/>
                <a:ea typeface="맑은 고딕" panose="020B0503020000020004" pitchFamily="50" charset="-127"/>
                <a:cs typeface="맑은 고딕"/>
              </a:rPr>
              <a:t> </a:t>
            </a:r>
            <a:r>
              <a:rPr sz="800" dirty="0">
                <a:latin typeface="맑은 고딕" panose="020B0503020000020004" pitchFamily="50" charset="-127"/>
                <a:ea typeface="맑은 고딕" panose="020B0503020000020004" pitchFamily="50" charset="-127"/>
                <a:cs typeface="맑은 고딕"/>
              </a:rPr>
              <a:t>있습니다.</a:t>
            </a:r>
          </a:p>
          <a:p>
            <a:pPr>
              <a:spcBef>
                <a:spcPts val="80"/>
              </a:spcBef>
              <a:defRPr/>
            </a:pPr>
            <a:endParaRPr sz="800" dirty="0">
              <a:latin typeface="맑은 고딕" panose="020B0503020000020004" pitchFamily="50" charset="-127"/>
              <a:ea typeface="맑은 고딕" panose="020B0503020000020004" pitchFamily="50" charset="-127"/>
              <a:cs typeface="맑은 고딕"/>
            </a:endParaRPr>
          </a:p>
          <a:p>
            <a:pPr marL="169545" indent="-116839">
              <a:spcBef>
                <a:spcPts val="5"/>
              </a:spcBef>
              <a:buFontTx/>
              <a:buChar char="•"/>
              <a:tabLst>
                <a:tab pos="170180" algn="l"/>
              </a:tabLst>
              <a:defRPr/>
            </a:pPr>
            <a:r>
              <a:rPr sz="800" b="1" dirty="0">
                <a:latin typeface="맑은 고딕" panose="020B0503020000020004" pitchFamily="50" charset="-127"/>
                <a:ea typeface="맑은 고딕" panose="020B0503020000020004" pitchFamily="50" charset="-127"/>
                <a:cs typeface="맑은 고딕"/>
              </a:rPr>
              <a:t>세부 Creative</a:t>
            </a:r>
            <a:r>
              <a:rPr sz="800" b="1" spc="-5" dirty="0">
                <a:latin typeface="맑은 고딕" panose="020B0503020000020004" pitchFamily="50" charset="-127"/>
                <a:ea typeface="맑은 고딕" panose="020B0503020000020004" pitchFamily="50" charset="-127"/>
                <a:cs typeface="맑은 고딕"/>
              </a:rPr>
              <a:t> </a:t>
            </a:r>
            <a:r>
              <a:rPr sz="800" b="1" dirty="0">
                <a:latin typeface="맑은 고딕" panose="020B0503020000020004" pitchFamily="50" charset="-127"/>
                <a:ea typeface="맑은 고딕" panose="020B0503020000020004" pitchFamily="50" charset="-127"/>
                <a:cs typeface="맑은 고딕"/>
              </a:rPr>
              <a:t>가이드</a:t>
            </a:r>
            <a:endParaRPr sz="800" dirty="0">
              <a:latin typeface="맑은 고딕" panose="020B0503020000020004" pitchFamily="50" charset="-127"/>
              <a:ea typeface="맑은 고딕" panose="020B0503020000020004" pitchFamily="50" charset="-127"/>
              <a:cs typeface="맑은 고딕"/>
            </a:endParaRPr>
          </a:p>
        </p:txBody>
      </p:sp>
      <p:sp>
        <p:nvSpPr>
          <p:cNvPr id="4113" name="object 19"/>
          <p:cNvSpPr txBox="1">
            <a:spLocks noChangeArrowheads="1"/>
          </p:cNvSpPr>
          <p:nvPr/>
        </p:nvSpPr>
        <p:spPr bwMode="auto">
          <a:xfrm>
            <a:off x="4560888" y="2012950"/>
            <a:ext cx="814387" cy="315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12700" rIns="0" bIns="0">
            <a:spAutoFit/>
          </a:bodyPr>
          <a:lstStyle>
            <a:lvl1pPr marL="12700" latinLnBrk="1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 latinLnBrk="1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 latinLnBrk="1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 latinLnBrk="1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 latinLnBrk="1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latinLnBrk="0">
              <a:lnSpc>
                <a:spcPct val="130000"/>
              </a:lnSpc>
              <a:spcBef>
                <a:spcPts val="100"/>
              </a:spcBef>
              <a:buFontTx/>
              <a:buNone/>
              <a:defRPr/>
            </a:pPr>
            <a:r>
              <a:rPr lang="ko-KR" altLang="ko-KR" sz="800" b="1" smtClean="0">
                <a:solidFill>
                  <a:schemeClr val="bg1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Arial" panose="020B0604020202020204" pitchFamily="34" charset="0"/>
              </a:rPr>
              <a:t>브랜드(광고주명)  노출 규정</a:t>
            </a:r>
            <a:endParaRPr lang="ko-KR" altLang="ko-KR" sz="800" smtClean="0">
              <a:solidFill>
                <a:schemeClr val="bg1">
                  <a:lumMod val="50000"/>
                </a:schemeClr>
              </a:solidFill>
              <a:latin typeface="맑은 고딕" panose="020B0503020000020004" pitchFamily="50" charset="-127"/>
              <a:ea typeface="맑은 고딕" panose="020B0503020000020004" pitchFamily="50" charset="-127"/>
              <a:cs typeface="Arial" panose="020B0604020202020204" pitchFamily="34" charset="0"/>
            </a:endParaRPr>
          </a:p>
        </p:txBody>
      </p:sp>
      <p:sp>
        <p:nvSpPr>
          <p:cNvPr id="4114" name="object 20"/>
          <p:cNvSpPr txBox="1">
            <a:spLocks noChangeArrowheads="1"/>
          </p:cNvSpPr>
          <p:nvPr/>
        </p:nvSpPr>
        <p:spPr bwMode="auto">
          <a:xfrm>
            <a:off x="4560888" y="2744788"/>
            <a:ext cx="1152525" cy="315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12700" rIns="0" bIns="0">
            <a:spAutoFit/>
          </a:bodyPr>
          <a:lstStyle>
            <a:lvl1pPr marL="12700" latinLnBrk="1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 latinLnBrk="1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 latinLnBrk="1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 latinLnBrk="1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 latinLnBrk="1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latinLnBrk="0">
              <a:lnSpc>
                <a:spcPct val="130000"/>
              </a:lnSpc>
              <a:spcBef>
                <a:spcPts val="100"/>
              </a:spcBef>
              <a:buFontTx/>
              <a:buNone/>
              <a:defRPr/>
            </a:pPr>
            <a:r>
              <a:rPr lang="ko-KR" altLang="ko-KR" sz="800" b="1" smtClean="0">
                <a:solidFill>
                  <a:schemeClr val="bg1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Arial" panose="020B0604020202020204" pitchFamily="34" charset="0"/>
              </a:rPr>
              <a:t>리치미디어 상품의 경품  노출 규정</a:t>
            </a:r>
            <a:endParaRPr lang="ko-KR" altLang="ko-KR" sz="800" smtClean="0">
              <a:solidFill>
                <a:schemeClr val="bg1">
                  <a:lumMod val="50000"/>
                </a:schemeClr>
              </a:solidFill>
              <a:latin typeface="맑은 고딕" panose="020B0503020000020004" pitchFamily="50" charset="-127"/>
              <a:ea typeface="맑은 고딕" panose="020B0503020000020004" pitchFamily="50" charset="-127"/>
              <a:cs typeface="Arial" panose="020B0604020202020204" pitchFamily="34" charset="0"/>
            </a:endParaRPr>
          </a:p>
        </p:txBody>
      </p:sp>
      <p:sp>
        <p:nvSpPr>
          <p:cNvPr id="4115" name="object 21"/>
          <p:cNvSpPr txBox="1">
            <a:spLocks noChangeArrowheads="1"/>
          </p:cNvSpPr>
          <p:nvPr/>
        </p:nvSpPr>
        <p:spPr bwMode="auto">
          <a:xfrm>
            <a:off x="5803900" y="2006600"/>
            <a:ext cx="2938463" cy="493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12700" rIns="0" bIns="0">
            <a:spAutoFit/>
          </a:bodyPr>
          <a:lstStyle>
            <a:lvl1pPr marL="12700" latinLnBrk="1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 latinLnBrk="1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 latinLnBrk="1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 latinLnBrk="1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 latinLnBrk="1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latinLnBrk="0">
              <a:lnSpc>
                <a:spcPct val="130000"/>
              </a:lnSpc>
              <a:spcBef>
                <a:spcPts val="100"/>
              </a:spcBef>
              <a:buFontTx/>
              <a:buNone/>
            </a:pPr>
            <a:r>
              <a:rPr lang="ko-KR" altLang="ko-KR" sz="800">
                <a:latin typeface="맑은 고딕" panose="020B0503020000020004" pitchFamily="50" charset="-127"/>
                <a:ea typeface="맑은 고딕" panose="020B0503020000020004" pitchFamily="50" charset="-127"/>
                <a:cs typeface="Arial" panose="020B0604020202020204" pitchFamily="34" charset="0"/>
              </a:rPr>
              <a:t>경품을 활용한 광고의 경우 반드시 브랜드(광고주명)와 함께  노출되는 것을 원칙으로 합니다. 로고가 있는 광고주는 로고의  형태로 노출되어야 하며 무채색(회색)계열의 로고는 지양합니다.</a:t>
            </a:r>
          </a:p>
        </p:txBody>
      </p:sp>
      <p:sp>
        <p:nvSpPr>
          <p:cNvPr id="4116" name="object 22"/>
          <p:cNvSpPr txBox="1">
            <a:spLocks noChangeArrowheads="1"/>
          </p:cNvSpPr>
          <p:nvPr/>
        </p:nvSpPr>
        <p:spPr bwMode="auto">
          <a:xfrm>
            <a:off x="5803900" y="2725738"/>
            <a:ext cx="2535238" cy="500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12700" rIns="0" bIns="0">
            <a:spAutoFit/>
          </a:bodyPr>
          <a:lstStyle>
            <a:lvl1pPr marL="12700" latinLnBrk="1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 latinLnBrk="1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 latinLnBrk="1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 latinLnBrk="1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 latinLnBrk="1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latinLnBrk="0">
              <a:lnSpc>
                <a:spcPct val="130000"/>
              </a:lnSpc>
              <a:spcBef>
                <a:spcPts val="100"/>
              </a:spcBef>
              <a:buFontTx/>
              <a:buNone/>
            </a:pPr>
            <a:r>
              <a:rPr lang="ko-KR" altLang="ko-KR" sz="800">
                <a:latin typeface="맑은 고딕" panose="020B0503020000020004" pitchFamily="50" charset="-127"/>
                <a:ea typeface="맑은 고딕" panose="020B0503020000020004" pitchFamily="50" charset="-127"/>
                <a:cs typeface="Arial" panose="020B0604020202020204" pitchFamily="34" charset="0"/>
              </a:rPr>
              <a:t>로고가 없는 광고주는 "윤고딕"기준 최소11폰트 이상의  텍스트로 표기해야 합니다.</a:t>
            </a:r>
          </a:p>
          <a:p>
            <a:pPr latinLnBrk="0">
              <a:spcBef>
                <a:spcPts val="288"/>
              </a:spcBef>
              <a:buFontTx/>
              <a:buNone/>
            </a:pPr>
            <a:r>
              <a:rPr lang="ko-KR" altLang="ko-KR" sz="800">
                <a:latin typeface="맑은 고딕" panose="020B0503020000020004" pitchFamily="50" charset="-127"/>
                <a:ea typeface="맑은 고딕" panose="020B0503020000020004" pitchFamily="50" charset="-127"/>
                <a:cs typeface="Arial" panose="020B0604020202020204" pitchFamily="34" charset="0"/>
              </a:rPr>
              <a:t>무채색(회색) 계열의 텍스트는 지양합니다.</a:t>
            </a:r>
          </a:p>
        </p:txBody>
      </p:sp>
      <p:sp>
        <p:nvSpPr>
          <p:cNvPr id="4117" name="object 23"/>
          <p:cNvSpPr txBox="1">
            <a:spLocks noChangeArrowheads="1"/>
          </p:cNvSpPr>
          <p:nvPr/>
        </p:nvSpPr>
        <p:spPr bwMode="auto">
          <a:xfrm>
            <a:off x="5803900" y="3516313"/>
            <a:ext cx="2881313" cy="842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13335" rIns="0" bIns="0">
            <a:spAutoFit/>
          </a:bodyPr>
          <a:lstStyle>
            <a:lvl1pPr marL="12700" latinLnBrk="1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 latinLnBrk="1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 latinLnBrk="1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 latinLnBrk="1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 latinLnBrk="1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latinLnBrk="0">
              <a:spcBef>
                <a:spcPts val="100"/>
              </a:spcBef>
              <a:buFontTx/>
              <a:buNone/>
            </a:pPr>
            <a:r>
              <a:rPr lang="ko-KR" altLang="ko-KR" sz="800">
                <a:latin typeface="맑은 고딕" panose="020B0503020000020004" pitchFamily="50" charset="-127"/>
                <a:ea typeface="맑은 고딕" panose="020B0503020000020004" pitchFamily="50" charset="-127"/>
                <a:cs typeface="Arial" panose="020B0604020202020204" pitchFamily="34" charset="0"/>
              </a:rPr>
              <a:t>배너 제작 시 이미지 퀄리티는 아래와 같이 조정 부탁드립니다.</a:t>
            </a:r>
          </a:p>
          <a:p>
            <a:pPr latinLnBrk="0">
              <a:spcBef>
                <a:spcPts val="50"/>
              </a:spcBef>
              <a:buFontTx/>
              <a:buNone/>
            </a:pPr>
            <a:endParaRPr lang="ko-KR" altLang="ko-KR" sz="500">
              <a:latin typeface="맑은 고딕" panose="020B0503020000020004" pitchFamily="50" charset="-127"/>
              <a:ea typeface="맑은 고딕" panose="020B0503020000020004" pitchFamily="50" charset="-127"/>
              <a:cs typeface="Arial" panose="020B0604020202020204" pitchFamily="34" charset="0"/>
            </a:endParaRPr>
          </a:p>
          <a:p>
            <a:pPr latinLnBrk="0">
              <a:spcBef>
                <a:spcPct val="0"/>
              </a:spcBef>
              <a:buFontTx/>
              <a:buNone/>
            </a:pPr>
            <a:r>
              <a:rPr lang="ko-KR" altLang="ko-KR" sz="800">
                <a:latin typeface="맑은 고딕" panose="020B0503020000020004" pitchFamily="50" charset="-127"/>
                <a:ea typeface="맑은 고딕" panose="020B0503020000020004" pitchFamily="50" charset="-127"/>
                <a:cs typeface="Arial" panose="020B0604020202020204" pitchFamily="34" charset="0"/>
              </a:rPr>
              <a:t>Color가 많은 이미지는 jpg Quality High이상으로 저장 후  배너로 임포트 해주세요.</a:t>
            </a:r>
          </a:p>
          <a:p>
            <a:pPr latinLnBrk="0">
              <a:spcBef>
                <a:spcPct val="0"/>
              </a:spcBef>
              <a:buFontTx/>
              <a:buNone/>
            </a:pPr>
            <a:r>
              <a:rPr lang="ko-KR" altLang="ko-KR" sz="800">
                <a:latin typeface="맑은 고딕" panose="020B0503020000020004" pitchFamily="50" charset="-127"/>
                <a:ea typeface="맑은 고딕" panose="020B0503020000020004" pitchFamily="50" charset="-127"/>
                <a:cs typeface="Arial" panose="020B0604020202020204" pitchFamily="34" charset="0"/>
              </a:rPr>
              <a:t>Color가 적은 이미지는 GIF 256 Color로 저장 후  배너로 임포트 해주세요.</a:t>
            </a:r>
          </a:p>
          <a:p>
            <a:pPr latinLnBrk="0">
              <a:spcBef>
                <a:spcPct val="0"/>
              </a:spcBef>
              <a:buFontTx/>
              <a:buNone/>
            </a:pPr>
            <a:r>
              <a:rPr lang="ko-KR" altLang="ko-KR" sz="800">
                <a:latin typeface="맑은 고딕" panose="020B0503020000020004" pitchFamily="50" charset="-127"/>
                <a:ea typeface="맑은 고딕" panose="020B0503020000020004" pitchFamily="50" charset="-127"/>
                <a:cs typeface="Arial" panose="020B0604020202020204" pitchFamily="34" charset="0"/>
              </a:rPr>
              <a:t>(선명하지 못하거나, 깨진 이미지들은 게재 불가합니다.)</a:t>
            </a:r>
          </a:p>
        </p:txBody>
      </p:sp>
      <p:sp>
        <p:nvSpPr>
          <p:cNvPr id="24" name="object 24"/>
          <p:cNvSpPr txBox="1"/>
          <p:nvPr/>
        </p:nvSpPr>
        <p:spPr>
          <a:xfrm>
            <a:off x="4579938" y="3548063"/>
            <a:ext cx="912812" cy="136525"/>
          </a:xfrm>
          <a:prstGeom prst="rect">
            <a:avLst/>
          </a:prstGeom>
        </p:spPr>
        <p:txBody>
          <a:bodyPr lIns="0" tIns="13335" rIns="0" bIns="0">
            <a:spAutoFit/>
          </a:bodyPr>
          <a:lstStyle/>
          <a:p>
            <a:pPr marL="12700">
              <a:spcBef>
                <a:spcPts val="105"/>
              </a:spcBef>
              <a:defRPr/>
            </a:pPr>
            <a:r>
              <a:rPr sz="800" b="1" dirty="0">
                <a:solidFill>
                  <a:schemeClr val="bg1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맑은 고딕"/>
              </a:rPr>
              <a:t>배너 퀄리티</a:t>
            </a:r>
            <a:r>
              <a:rPr sz="800" b="1" spc="-80" dirty="0">
                <a:solidFill>
                  <a:schemeClr val="bg1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맑은 고딕"/>
              </a:rPr>
              <a:t> </a:t>
            </a:r>
            <a:r>
              <a:rPr sz="800" b="1" dirty="0">
                <a:solidFill>
                  <a:schemeClr val="bg1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맑은 고딕"/>
              </a:rPr>
              <a:t>가이드</a:t>
            </a:r>
            <a:endParaRPr sz="800">
              <a:solidFill>
                <a:schemeClr val="bg1">
                  <a:lumMod val="50000"/>
                </a:schemeClr>
              </a:solidFill>
              <a:latin typeface="맑은 고딕" panose="020B0503020000020004" pitchFamily="50" charset="-127"/>
              <a:ea typeface="맑은 고딕" panose="020B0503020000020004" pitchFamily="50" charset="-127"/>
              <a:cs typeface="맑은 고딕"/>
            </a:endParaRPr>
          </a:p>
        </p:txBody>
      </p:sp>
      <p:sp>
        <p:nvSpPr>
          <p:cNvPr id="4119" name="object 25"/>
          <p:cNvSpPr>
            <a:spLocks/>
          </p:cNvSpPr>
          <p:nvPr/>
        </p:nvSpPr>
        <p:spPr bwMode="auto">
          <a:xfrm>
            <a:off x="5784850" y="4549775"/>
            <a:ext cx="936625" cy="190500"/>
          </a:xfrm>
          <a:custGeom>
            <a:avLst/>
            <a:gdLst>
              <a:gd name="T0" fmla="*/ 0 w 936625"/>
              <a:gd name="T1" fmla="*/ 190500 h 190500"/>
              <a:gd name="T2" fmla="*/ 936625 w 936625"/>
              <a:gd name="T3" fmla="*/ 190500 h 190500"/>
              <a:gd name="T4" fmla="*/ 936625 w 936625"/>
              <a:gd name="T5" fmla="*/ 0 h 190500"/>
              <a:gd name="T6" fmla="*/ 0 w 936625"/>
              <a:gd name="T7" fmla="*/ 0 h 190500"/>
              <a:gd name="T8" fmla="*/ 0 w 936625"/>
              <a:gd name="T9" fmla="*/ 190500 h 1905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936625" h="190500">
                <a:moveTo>
                  <a:pt x="0" y="190500"/>
                </a:moveTo>
                <a:lnTo>
                  <a:pt x="936625" y="190500"/>
                </a:lnTo>
                <a:lnTo>
                  <a:pt x="936625" y="0"/>
                </a:lnTo>
                <a:lnTo>
                  <a:pt x="0" y="0"/>
                </a:lnTo>
                <a:lnTo>
                  <a:pt x="0" y="19050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ko-KR" altLang="en-US"/>
          </a:p>
        </p:txBody>
      </p:sp>
      <p:sp>
        <p:nvSpPr>
          <p:cNvPr id="26" name="object 26"/>
          <p:cNvSpPr txBox="1"/>
          <p:nvPr/>
        </p:nvSpPr>
        <p:spPr>
          <a:xfrm>
            <a:off x="5864225" y="4557713"/>
            <a:ext cx="673100" cy="134937"/>
          </a:xfrm>
          <a:prstGeom prst="rect">
            <a:avLst/>
          </a:prstGeom>
        </p:spPr>
        <p:txBody>
          <a:bodyPr lIns="0" tIns="12700" rIns="0" bIns="0">
            <a:spAutoFit/>
          </a:bodyPr>
          <a:lstStyle/>
          <a:p>
            <a:pPr marL="12700">
              <a:spcBef>
                <a:spcPts val="100"/>
              </a:spcBef>
              <a:defRPr/>
            </a:pPr>
            <a:r>
              <a:rPr sz="800" b="1" dirty="0">
                <a:solidFill>
                  <a:srgbClr val="FF3300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맑은 고딕"/>
              </a:rPr>
              <a:t>사용불가</a:t>
            </a:r>
            <a:r>
              <a:rPr sz="800" b="1" spc="-65" dirty="0">
                <a:solidFill>
                  <a:srgbClr val="FF3300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맑은 고딕"/>
              </a:rPr>
              <a:t> </a:t>
            </a:r>
            <a:r>
              <a:rPr sz="800" b="1" dirty="0">
                <a:solidFill>
                  <a:srgbClr val="FF3300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맑은 고딕"/>
              </a:rPr>
              <a:t>예시</a:t>
            </a:r>
            <a:endParaRPr sz="800">
              <a:latin typeface="맑은 고딕" panose="020B0503020000020004" pitchFamily="50" charset="-127"/>
              <a:ea typeface="맑은 고딕" panose="020B0503020000020004" pitchFamily="50" charset="-127"/>
              <a:cs typeface="맑은 고딕"/>
            </a:endParaRPr>
          </a:p>
        </p:txBody>
      </p:sp>
      <p:sp>
        <p:nvSpPr>
          <p:cNvPr id="4121" name="object 27"/>
          <p:cNvSpPr>
            <a:spLocks noChangeArrowheads="1"/>
          </p:cNvSpPr>
          <p:nvPr/>
        </p:nvSpPr>
        <p:spPr bwMode="auto">
          <a:xfrm>
            <a:off x="5856288" y="4765675"/>
            <a:ext cx="2017712" cy="581025"/>
          </a:xfrm>
          <a:prstGeom prst="rect">
            <a:avLst/>
          </a:prstGeom>
          <a:blipFill dpi="0" rotWithShape="1">
            <a:blip r:embed="rId3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latinLnBrk="1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 latinLnBrk="1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 latinLnBrk="1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 latinLnBrk="1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 latinLnBrk="1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latinLnBrk="0">
              <a:spcBef>
                <a:spcPct val="0"/>
              </a:spcBef>
              <a:buFontTx/>
              <a:buNone/>
            </a:pPr>
            <a:endParaRPr lang="ko-KR" altLang="ko-KR" sz="1800">
              <a:latin typeface="맑은 고딕" panose="020B0503020000020004" pitchFamily="50" charset="-127"/>
              <a:ea typeface="맑은 고딕" panose="020B0503020000020004" pitchFamily="50" charset="-127"/>
              <a:cs typeface="Arial" panose="020B0604020202020204" pitchFamily="34" charset="0"/>
            </a:endParaRPr>
          </a:p>
        </p:txBody>
      </p:sp>
      <p:sp>
        <p:nvSpPr>
          <p:cNvPr id="4122" name="object 28"/>
          <p:cNvSpPr>
            <a:spLocks noChangeArrowheads="1"/>
          </p:cNvSpPr>
          <p:nvPr/>
        </p:nvSpPr>
        <p:spPr bwMode="auto">
          <a:xfrm>
            <a:off x="5868988" y="5491163"/>
            <a:ext cx="2016125" cy="581025"/>
          </a:xfrm>
          <a:prstGeom prst="rect">
            <a:avLst/>
          </a:prstGeom>
          <a:blipFill dpi="0" rotWithShape="1">
            <a:blip r:embed="rId4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latinLnBrk="1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 latinLnBrk="1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 latinLnBrk="1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 latinLnBrk="1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 latinLnBrk="1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latinLnBrk="0">
              <a:spcBef>
                <a:spcPct val="0"/>
              </a:spcBef>
              <a:buFontTx/>
              <a:buNone/>
            </a:pPr>
            <a:endParaRPr lang="ko-KR" altLang="ko-KR" sz="1800">
              <a:latin typeface="맑은 고딕" panose="020B0503020000020004" pitchFamily="50" charset="-127"/>
              <a:ea typeface="맑은 고딕" panose="020B0503020000020004" pitchFamily="50" charset="-127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24724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41"/>
          <a:stretch/>
        </p:blipFill>
        <p:spPr>
          <a:xfrm>
            <a:off x="741594" y="1827767"/>
            <a:ext cx="7611599" cy="3473441"/>
          </a:xfrm>
          <a:prstGeom prst="rect">
            <a:avLst/>
          </a:prstGeom>
        </p:spPr>
      </p:pic>
      <p:sp>
        <p:nvSpPr>
          <p:cNvPr id="5123" name="Text Box 4"/>
          <p:cNvSpPr txBox="1">
            <a:spLocks noChangeArrowheads="1"/>
          </p:cNvSpPr>
          <p:nvPr/>
        </p:nvSpPr>
        <p:spPr bwMode="auto">
          <a:xfrm>
            <a:off x="234950" y="188913"/>
            <a:ext cx="506412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6666FF">
                    <a:alpha val="47058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>
            <a:lvl1pPr marL="342900" indent="-3429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ko-KR" altLang="en-US" sz="2000">
                <a:solidFill>
                  <a:srgbClr val="333333"/>
                </a:solidFill>
                <a:latin typeface="HY견고딕" pitchFamily="18" charset="-127"/>
                <a:ea typeface="HY견고딕" pitchFamily="18" charset="-127"/>
              </a:rPr>
              <a:t>위클리샷</a:t>
            </a:r>
            <a:r>
              <a:rPr lang="en-US" altLang="ko-KR" sz="2000">
                <a:solidFill>
                  <a:srgbClr val="333333"/>
                </a:solidFill>
                <a:latin typeface="HY견고딕" pitchFamily="18" charset="-127"/>
                <a:ea typeface="HY견고딕" pitchFamily="18" charset="-127"/>
              </a:rPr>
              <a:t>_</a:t>
            </a:r>
            <a:r>
              <a:rPr lang="ko-KR" altLang="en-US" sz="2000">
                <a:solidFill>
                  <a:srgbClr val="333333"/>
                </a:solidFill>
                <a:latin typeface="HY견고딕" pitchFamily="18" charset="-127"/>
                <a:ea typeface="HY견고딕" pitchFamily="18" charset="-127"/>
              </a:rPr>
              <a:t>슈퍼확장 </a:t>
            </a:r>
          </a:p>
        </p:txBody>
      </p:sp>
      <p:sp>
        <p:nvSpPr>
          <p:cNvPr id="2" name="Text Box 22"/>
          <p:cNvSpPr txBox="1">
            <a:spLocks noChangeArrowheads="1"/>
          </p:cNvSpPr>
          <p:nvPr/>
        </p:nvSpPr>
        <p:spPr bwMode="auto">
          <a:xfrm>
            <a:off x="238125" y="660400"/>
            <a:ext cx="8797925" cy="2936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09" tIns="45704" rIns="91409" bIns="45704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9pPr>
          </a:lstStyle>
          <a:p>
            <a:pPr eaLnBrk="1" hangingPunct="1">
              <a:lnSpc>
                <a:spcPct val="150000"/>
              </a:lnSpc>
              <a:defRPr/>
            </a:pPr>
            <a:r>
              <a:rPr lang="ko-KR" altLang="en-US" sz="10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맑은 고딕" pitchFamily="50" charset="-127"/>
                <a:ea typeface="맑은 고딕" pitchFamily="50" charset="-127"/>
              </a:rPr>
              <a:t>유저의 단순 마우스오버 액션만으로 메인면 상단을 덮는 </a:t>
            </a:r>
            <a:r>
              <a:rPr lang="en-US" altLang="ko-KR" sz="10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맑은 고딕" pitchFamily="50" charset="-127"/>
                <a:ea typeface="맑은 고딕" pitchFamily="50" charset="-127"/>
              </a:rPr>
              <a:t>Big size creative </a:t>
            </a:r>
            <a:r>
              <a:rPr lang="ko-KR" altLang="en-US" sz="10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맑은 고딕" pitchFamily="50" charset="-127"/>
                <a:ea typeface="맑은 고딕" pitchFamily="50" charset="-127"/>
              </a:rPr>
              <a:t>노출이 가능한 효과적인 브랜딩 광고 상품입니다</a:t>
            </a:r>
            <a:r>
              <a:rPr lang="en-US" altLang="ko-KR" sz="10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맑은 고딕" pitchFamily="50" charset="-127"/>
                <a:ea typeface="맑은 고딕" pitchFamily="50" charset="-127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951" b="15350"/>
          <a:stretch/>
        </p:blipFill>
        <p:spPr>
          <a:xfrm>
            <a:off x="948392" y="1345730"/>
            <a:ext cx="7079992" cy="5437766"/>
          </a:xfrm>
          <a:prstGeom prst="rect">
            <a:avLst/>
          </a:prstGeom>
        </p:spPr>
      </p:pic>
      <p:sp>
        <p:nvSpPr>
          <p:cNvPr id="6147" name="Text Box 4"/>
          <p:cNvSpPr txBox="1">
            <a:spLocks noChangeArrowheads="1"/>
          </p:cNvSpPr>
          <p:nvPr/>
        </p:nvSpPr>
        <p:spPr bwMode="auto">
          <a:xfrm>
            <a:off x="234950" y="204788"/>
            <a:ext cx="506412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6666FF">
                    <a:alpha val="47058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>
            <a:lvl1pPr marL="342900" indent="-3429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ko-KR" altLang="en-US" sz="2000" dirty="0" err="1">
                <a:solidFill>
                  <a:srgbClr val="333333"/>
                </a:solidFill>
                <a:latin typeface="HY견고딕" pitchFamily="18" charset="-127"/>
                <a:ea typeface="HY견고딕" pitchFamily="18" charset="-127"/>
              </a:rPr>
              <a:t>위클리샷</a:t>
            </a:r>
            <a:r>
              <a:rPr lang="en-US" altLang="ko-KR" sz="2000" dirty="0">
                <a:solidFill>
                  <a:srgbClr val="333333"/>
                </a:solidFill>
                <a:latin typeface="HY견고딕" pitchFamily="18" charset="-127"/>
                <a:ea typeface="HY견고딕" pitchFamily="18" charset="-127"/>
              </a:rPr>
              <a:t>_</a:t>
            </a:r>
            <a:r>
              <a:rPr lang="ko-KR" altLang="en-US" sz="2000" dirty="0">
                <a:solidFill>
                  <a:srgbClr val="333333"/>
                </a:solidFill>
                <a:latin typeface="HY견고딕" pitchFamily="18" charset="-127"/>
                <a:ea typeface="HY견고딕" pitchFamily="18" charset="-127"/>
              </a:rPr>
              <a:t>슈퍼확장 </a:t>
            </a:r>
          </a:p>
        </p:txBody>
      </p:sp>
      <p:sp>
        <p:nvSpPr>
          <p:cNvPr id="2" name="Text Box 22"/>
          <p:cNvSpPr txBox="1">
            <a:spLocks noChangeArrowheads="1"/>
          </p:cNvSpPr>
          <p:nvPr/>
        </p:nvSpPr>
        <p:spPr bwMode="auto">
          <a:xfrm>
            <a:off x="238125" y="660400"/>
            <a:ext cx="8797925" cy="2936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09" tIns="45704" rIns="91409" bIns="45704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9pPr>
          </a:lstStyle>
          <a:p>
            <a:pPr eaLnBrk="1" hangingPunct="1">
              <a:lnSpc>
                <a:spcPct val="150000"/>
              </a:lnSpc>
              <a:defRPr/>
            </a:pPr>
            <a:r>
              <a:rPr lang="ko-KR" altLang="en-US" sz="10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맑은 고딕" pitchFamily="50" charset="-127"/>
                <a:ea typeface="맑은 고딕" pitchFamily="50" charset="-127"/>
              </a:rPr>
              <a:t>유저의 단순 마우스오버 액션만으로 메인면 상단을 덮는 </a:t>
            </a:r>
            <a:r>
              <a:rPr lang="en-US" altLang="ko-KR" sz="10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맑은 고딕" pitchFamily="50" charset="-127"/>
                <a:ea typeface="맑은 고딕" pitchFamily="50" charset="-127"/>
              </a:rPr>
              <a:t>Big size creative </a:t>
            </a:r>
            <a:r>
              <a:rPr lang="ko-KR" altLang="en-US" sz="10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맑은 고딕" pitchFamily="50" charset="-127"/>
                <a:ea typeface="맑은 고딕" pitchFamily="50" charset="-127"/>
              </a:rPr>
              <a:t>노출이 가능한 효과적인 브랜딩 광고 상품입니다</a:t>
            </a:r>
            <a:r>
              <a:rPr lang="en-US" altLang="ko-KR" sz="10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맑은 고딕" pitchFamily="50" charset="-127"/>
                <a:ea typeface="맑은 고딕" pitchFamily="50" charset="-127"/>
              </a:rPr>
              <a:t>.</a:t>
            </a:r>
          </a:p>
        </p:txBody>
      </p:sp>
      <p:sp>
        <p:nvSpPr>
          <p:cNvPr id="6150" name="Text Box 22"/>
          <p:cNvSpPr txBox="1">
            <a:spLocks noChangeArrowheads="1"/>
          </p:cNvSpPr>
          <p:nvPr/>
        </p:nvSpPr>
        <p:spPr bwMode="auto">
          <a:xfrm>
            <a:off x="238125" y="1125538"/>
            <a:ext cx="8797925" cy="368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09" tIns="45704" rIns="91409" bIns="45704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ko-KR" altLang="en-US" sz="1200" b="1" dirty="0">
                <a:solidFill>
                  <a:srgbClr val="0070C0"/>
                </a:solidFill>
                <a:latin typeface="맑은 고딕" pitchFamily="50" charset="-127"/>
                <a:ea typeface="맑은 고딕" pitchFamily="50" charset="-127"/>
              </a:rPr>
              <a:t>● </a:t>
            </a:r>
            <a:r>
              <a:rPr lang="en-US" altLang="ko-KR" sz="1200" b="1" dirty="0">
                <a:solidFill>
                  <a:srgbClr val="0070C0"/>
                </a:solidFill>
                <a:latin typeface="맑은 고딕" pitchFamily="50" charset="-127"/>
                <a:ea typeface="맑은 고딕" pitchFamily="50" charset="-127"/>
              </a:rPr>
              <a:t>Play View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ext Box 3"/>
          <p:cNvSpPr txBox="1">
            <a:spLocks noChangeArrowheads="1"/>
          </p:cNvSpPr>
          <p:nvPr/>
        </p:nvSpPr>
        <p:spPr bwMode="auto">
          <a:xfrm>
            <a:off x="234950" y="204788"/>
            <a:ext cx="506412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6666FF">
                    <a:alpha val="47058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>
            <a:lvl1pPr marL="342900" indent="-3429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ko-KR" altLang="en-US" sz="2000">
                <a:solidFill>
                  <a:srgbClr val="333333"/>
                </a:solidFill>
                <a:latin typeface="HY견고딕" pitchFamily="18" charset="-127"/>
                <a:ea typeface="HY견고딕" pitchFamily="18" charset="-127"/>
              </a:rPr>
              <a:t>위클리샷</a:t>
            </a:r>
            <a:r>
              <a:rPr lang="en-US" altLang="ko-KR" sz="2000">
                <a:solidFill>
                  <a:srgbClr val="333333"/>
                </a:solidFill>
                <a:latin typeface="HY견고딕" pitchFamily="18" charset="-127"/>
                <a:ea typeface="HY견고딕" pitchFamily="18" charset="-127"/>
              </a:rPr>
              <a:t>_</a:t>
            </a:r>
            <a:r>
              <a:rPr lang="ko-KR" altLang="en-US" sz="2000">
                <a:solidFill>
                  <a:srgbClr val="333333"/>
                </a:solidFill>
                <a:latin typeface="HY견고딕" pitchFamily="18" charset="-127"/>
                <a:ea typeface="HY견고딕" pitchFamily="18" charset="-127"/>
              </a:rPr>
              <a:t>슈퍼확장 </a:t>
            </a:r>
          </a:p>
        </p:txBody>
      </p:sp>
      <p:sp>
        <p:nvSpPr>
          <p:cNvPr id="7172" name="Text Box 6"/>
          <p:cNvSpPr txBox="1">
            <a:spLocks noChangeArrowheads="1"/>
          </p:cNvSpPr>
          <p:nvPr/>
        </p:nvSpPr>
        <p:spPr bwMode="auto">
          <a:xfrm>
            <a:off x="238125" y="660400"/>
            <a:ext cx="8797925" cy="2936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09" tIns="45704" rIns="91409" bIns="45704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9pPr>
          </a:lstStyle>
          <a:p>
            <a:pPr eaLnBrk="1" hangingPunct="1">
              <a:lnSpc>
                <a:spcPct val="150000"/>
              </a:lnSpc>
              <a:defRPr/>
            </a:pPr>
            <a:r>
              <a:rPr lang="ko-KR" altLang="en-US" sz="10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맑은 고딕" pitchFamily="50" charset="-127"/>
                <a:ea typeface="맑은 고딕" pitchFamily="50" charset="-127"/>
              </a:rPr>
              <a:t>유저의 단순 마우스오버 액션만으로 메인면 상단을 덮는 </a:t>
            </a:r>
            <a:r>
              <a:rPr lang="en-US" altLang="ko-KR" sz="10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맑은 고딕" pitchFamily="50" charset="-127"/>
                <a:ea typeface="맑은 고딕" pitchFamily="50" charset="-127"/>
              </a:rPr>
              <a:t>Big size creative </a:t>
            </a:r>
            <a:r>
              <a:rPr lang="ko-KR" altLang="en-US" sz="10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맑은 고딕" pitchFamily="50" charset="-127"/>
                <a:ea typeface="맑은 고딕" pitchFamily="50" charset="-127"/>
              </a:rPr>
              <a:t>노출이 가능한 효과적인 브랜딩 광고 상품입니다</a:t>
            </a:r>
            <a:r>
              <a:rPr lang="en-US" altLang="ko-KR" sz="10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맑은 고딕" pitchFamily="50" charset="-127"/>
                <a:ea typeface="맑은 고딕" pitchFamily="50" charset="-127"/>
              </a:rPr>
              <a:t>.</a:t>
            </a:r>
          </a:p>
        </p:txBody>
      </p:sp>
      <p:sp>
        <p:nvSpPr>
          <p:cNvPr id="7173" name="Text Box 11"/>
          <p:cNvSpPr txBox="1">
            <a:spLocks noChangeArrowheads="1"/>
          </p:cNvSpPr>
          <p:nvPr/>
        </p:nvSpPr>
        <p:spPr bwMode="auto">
          <a:xfrm>
            <a:off x="152400" y="1109089"/>
            <a:ext cx="1106488" cy="3096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09" tIns="45704" rIns="91409" bIns="45704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9pPr>
          </a:lstStyle>
          <a:p>
            <a:pPr eaLnBrk="1" hangingPunct="1">
              <a:lnSpc>
                <a:spcPct val="80000"/>
              </a:lnSpc>
              <a:spcBef>
                <a:spcPct val="50000"/>
              </a:spcBef>
            </a:pPr>
            <a:r>
              <a:rPr lang="ko-KR" altLang="en-US" sz="800" b="1" dirty="0">
                <a:solidFill>
                  <a:srgbClr val="8E6BFD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사이즈</a:t>
            </a:r>
          </a:p>
          <a:p>
            <a:pPr eaLnBrk="1" hangingPunct="1">
              <a:lnSpc>
                <a:spcPct val="80000"/>
              </a:lnSpc>
              <a:spcBef>
                <a:spcPct val="50000"/>
              </a:spcBef>
            </a:pPr>
            <a:endParaRPr lang="ko-KR" altLang="en-US" sz="800" b="1" dirty="0">
              <a:solidFill>
                <a:srgbClr val="8E6BFD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eaLnBrk="1" hangingPunct="1">
              <a:lnSpc>
                <a:spcPct val="80000"/>
              </a:lnSpc>
              <a:spcBef>
                <a:spcPct val="50000"/>
              </a:spcBef>
            </a:pPr>
            <a:endParaRPr lang="ko-KR" altLang="en-US" sz="800" b="1" dirty="0">
              <a:solidFill>
                <a:srgbClr val="8E6BFD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eaLnBrk="1" hangingPunct="1">
              <a:lnSpc>
                <a:spcPct val="80000"/>
              </a:lnSpc>
              <a:spcBef>
                <a:spcPct val="50000"/>
              </a:spcBef>
            </a:pPr>
            <a:endParaRPr lang="ko-KR" altLang="en-US" sz="800" b="1" dirty="0">
              <a:solidFill>
                <a:srgbClr val="8E6BFD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eaLnBrk="1" hangingPunct="1">
              <a:lnSpc>
                <a:spcPct val="80000"/>
              </a:lnSpc>
              <a:spcBef>
                <a:spcPct val="50000"/>
              </a:spcBef>
            </a:pPr>
            <a:endParaRPr lang="ko-KR" altLang="en-US" sz="800" b="1" dirty="0">
              <a:solidFill>
                <a:srgbClr val="8E6BFD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eaLnBrk="1" hangingPunct="1">
              <a:lnSpc>
                <a:spcPct val="80000"/>
              </a:lnSpc>
              <a:spcBef>
                <a:spcPct val="50000"/>
              </a:spcBef>
            </a:pPr>
            <a:r>
              <a:rPr lang="ko-KR" altLang="en-US" sz="800" b="1" dirty="0">
                <a:solidFill>
                  <a:srgbClr val="8E6BFD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제작 방식</a:t>
            </a:r>
          </a:p>
          <a:p>
            <a:pPr eaLnBrk="1" hangingPunct="1">
              <a:lnSpc>
                <a:spcPct val="80000"/>
              </a:lnSpc>
              <a:spcBef>
                <a:spcPct val="50000"/>
              </a:spcBef>
            </a:pPr>
            <a:endParaRPr lang="ko-KR" altLang="en-US" sz="800" b="1" dirty="0">
              <a:solidFill>
                <a:srgbClr val="8E6BFD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eaLnBrk="1" hangingPunct="1">
              <a:lnSpc>
                <a:spcPct val="80000"/>
              </a:lnSpc>
              <a:spcBef>
                <a:spcPct val="50000"/>
              </a:spcBef>
            </a:pPr>
            <a:endParaRPr lang="ko-KR" altLang="en-US" sz="800" b="1" dirty="0">
              <a:solidFill>
                <a:srgbClr val="8E6BFD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eaLnBrk="1" hangingPunct="1">
              <a:lnSpc>
                <a:spcPct val="80000"/>
              </a:lnSpc>
              <a:spcBef>
                <a:spcPct val="50000"/>
              </a:spcBef>
            </a:pPr>
            <a:endParaRPr lang="ko-KR" altLang="en-US" sz="800" b="1" dirty="0">
              <a:solidFill>
                <a:srgbClr val="8E6BFD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eaLnBrk="1" hangingPunct="1">
              <a:lnSpc>
                <a:spcPct val="80000"/>
              </a:lnSpc>
              <a:spcBef>
                <a:spcPct val="50000"/>
              </a:spcBef>
            </a:pPr>
            <a:endParaRPr lang="ko-KR" altLang="en-US" sz="800" b="1" dirty="0">
              <a:solidFill>
                <a:srgbClr val="8E6BFD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eaLnBrk="1" hangingPunct="1">
              <a:lnSpc>
                <a:spcPct val="80000"/>
              </a:lnSpc>
              <a:spcBef>
                <a:spcPct val="50000"/>
              </a:spcBef>
            </a:pPr>
            <a:endParaRPr lang="ko-KR" altLang="en-US" sz="800" b="1" dirty="0">
              <a:solidFill>
                <a:srgbClr val="8E6BFD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eaLnBrk="1" hangingPunct="1">
              <a:lnSpc>
                <a:spcPct val="80000"/>
              </a:lnSpc>
              <a:spcBef>
                <a:spcPct val="50000"/>
              </a:spcBef>
            </a:pPr>
            <a:endParaRPr lang="ko-KR" altLang="en-US" sz="800" b="1" dirty="0">
              <a:solidFill>
                <a:srgbClr val="8E6BFD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eaLnBrk="1" hangingPunct="1">
              <a:lnSpc>
                <a:spcPct val="80000"/>
              </a:lnSpc>
              <a:spcBef>
                <a:spcPct val="50000"/>
              </a:spcBef>
            </a:pPr>
            <a:endParaRPr lang="ko-KR" altLang="en-US" sz="800" b="1" dirty="0">
              <a:solidFill>
                <a:srgbClr val="8E6BFD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eaLnBrk="1" hangingPunct="1">
              <a:lnSpc>
                <a:spcPct val="80000"/>
              </a:lnSpc>
              <a:spcBef>
                <a:spcPct val="50000"/>
              </a:spcBef>
            </a:pPr>
            <a:endParaRPr lang="ko-KR" altLang="en-US" sz="800" b="1" dirty="0">
              <a:solidFill>
                <a:srgbClr val="8E6BFD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eaLnBrk="1" hangingPunct="1">
              <a:lnSpc>
                <a:spcPct val="80000"/>
              </a:lnSpc>
              <a:spcBef>
                <a:spcPct val="50000"/>
              </a:spcBef>
            </a:pPr>
            <a:endParaRPr lang="ko-KR" altLang="en-US" sz="800" b="1" dirty="0">
              <a:solidFill>
                <a:srgbClr val="8E6BFD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eaLnBrk="1" hangingPunct="1">
              <a:lnSpc>
                <a:spcPct val="80000"/>
              </a:lnSpc>
              <a:spcBef>
                <a:spcPct val="50000"/>
              </a:spcBef>
            </a:pPr>
            <a:endParaRPr lang="en-US" altLang="ko-KR" sz="800" b="1" dirty="0" smtClean="0">
              <a:solidFill>
                <a:srgbClr val="8E6BFD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eaLnBrk="1" hangingPunct="1">
              <a:spcBef>
                <a:spcPct val="50000"/>
              </a:spcBef>
            </a:pPr>
            <a:r>
              <a:rPr lang="en-US" altLang="ko-KR" sz="800" b="1" dirty="0">
                <a:solidFill>
                  <a:srgbClr val="8E6BFD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endParaRPr lang="en-US" altLang="ko-KR" sz="800" b="1" dirty="0" smtClean="0">
              <a:solidFill>
                <a:srgbClr val="8E6BFD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eaLnBrk="1" hangingPunct="1">
              <a:lnSpc>
                <a:spcPct val="80000"/>
              </a:lnSpc>
              <a:spcBef>
                <a:spcPct val="50000"/>
              </a:spcBef>
            </a:pPr>
            <a:endParaRPr lang="ko-KR" altLang="en-US" sz="800" b="1" dirty="0" smtClean="0">
              <a:solidFill>
                <a:srgbClr val="8E6BFD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eaLnBrk="1" hangingPunct="1">
              <a:lnSpc>
                <a:spcPct val="80000"/>
              </a:lnSpc>
              <a:spcBef>
                <a:spcPct val="50000"/>
              </a:spcBef>
            </a:pPr>
            <a:r>
              <a:rPr lang="en-US" altLang="ko-KR" sz="800" b="1" dirty="0" smtClean="0">
                <a:solidFill>
                  <a:srgbClr val="8E6BFD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Creative </a:t>
            </a:r>
            <a:r>
              <a:rPr lang="en-US" altLang="ko-KR" sz="800" b="1" dirty="0">
                <a:solidFill>
                  <a:srgbClr val="8E6BFD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guide</a:t>
            </a:r>
          </a:p>
        </p:txBody>
      </p:sp>
      <p:sp>
        <p:nvSpPr>
          <p:cNvPr id="7174" name="Text Box 12"/>
          <p:cNvSpPr txBox="1">
            <a:spLocks noChangeArrowheads="1"/>
          </p:cNvSpPr>
          <p:nvPr/>
        </p:nvSpPr>
        <p:spPr bwMode="auto">
          <a:xfrm>
            <a:off x="971550" y="1109089"/>
            <a:ext cx="8027988" cy="38841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09" tIns="45704" rIns="91409" bIns="45704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9pPr>
          </a:lstStyle>
          <a:p>
            <a:pPr eaLnBrk="1" hangingPunct="1">
              <a:lnSpc>
                <a:spcPct val="80000"/>
              </a:lnSpc>
              <a:spcBef>
                <a:spcPct val="50000"/>
              </a:spcBef>
              <a:defRPr/>
            </a:pPr>
            <a:r>
              <a:rPr lang="ko-KR" altLang="en-US" sz="800" dirty="0" smtClean="0">
                <a:solidFill>
                  <a:srgbClr val="33333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소재</a:t>
            </a:r>
            <a:r>
              <a:rPr lang="en-US" altLang="ko-KR" sz="800" dirty="0">
                <a:solidFill>
                  <a:srgbClr val="33333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1 [</a:t>
            </a:r>
            <a:r>
              <a:rPr lang="ko-KR" altLang="en-US" sz="800" dirty="0" err="1">
                <a:solidFill>
                  <a:srgbClr val="33333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위클리샷</a:t>
            </a:r>
            <a:r>
              <a:rPr lang="ko-KR" altLang="en-US" sz="800" dirty="0">
                <a:solidFill>
                  <a:srgbClr val="33333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확장 전 이미지</a:t>
            </a:r>
            <a:r>
              <a:rPr lang="en-US" altLang="ko-KR" sz="800" dirty="0">
                <a:solidFill>
                  <a:srgbClr val="33333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] 332x190 / JPG, GIF, PNG / 50K    </a:t>
            </a:r>
            <a:r>
              <a:rPr lang="en-US" altLang="ko-KR" sz="800" i="1" dirty="0">
                <a:solidFill>
                  <a:srgbClr val="FF33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(★</a:t>
            </a:r>
            <a:r>
              <a:rPr lang="ko-KR" altLang="en-US" sz="800" i="1" dirty="0" err="1">
                <a:solidFill>
                  <a:srgbClr val="FF33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제작필수</a:t>
            </a:r>
            <a:r>
              <a:rPr lang="en-US" altLang="ko-KR" sz="800" i="1" dirty="0">
                <a:solidFill>
                  <a:srgbClr val="FF33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)</a:t>
            </a:r>
          </a:p>
          <a:p>
            <a:pPr eaLnBrk="1" hangingPunct="1">
              <a:lnSpc>
                <a:spcPct val="80000"/>
              </a:lnSpc>
              <a:spcBef>
                <a:spcPct val="50000"/>
              </a:spcBef>
              <a:defRPr/>
            </a:pPr>
            <a:r>
              <a:rPr lang="ko-KR" altLang="en-US" sz="800" dirty="0" smtClean="0">
                <a:solidFill>
                  <a:srgbClr val="33333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소재</a:t>
            </a:r>
            <a:r>
              <a:rPr lang="en-US" altLang="ko-KR" sz="800" dirty="0" smtClean="0">
                <a:solidFill>
                  <a:srgbClr val="33333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2 </a:t>
            </a:r>
            <a:r>
              <a:rPr lang="en-US" altLang="ko-KR" sz="800" dirty="0">
                <a:solidFill>
                  <a:srgbClr val="33333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[</a:t>
            </a:r>
            <a:r>
              <a:rPr lang="ko-KR" altLang="en-US" sz="800" dirty="0" err="1">
                <a:solidFill>
                  <a:srgbClr val="33333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위클리샷</a:t>
            </a:r>
            <a:r>
              <a:rPr lang="ko-KR" altLang="en-US" sz="800" dirty="0">
                <a:solidFill>
                  <a:srgbClr val="33333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확장 후 이미지</a:t>
            </a:r>
            <a:r>
              <a:rPr lang="en-US" altLang="ko-KR" sz="800" dirty="0">
                <a:solidFill>
                  <a:srgbClr val="33333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] 1080x445 / JPG, GIF, PNG / 200K </a:t>
            </a:r>
            <a:r>
              <a:rPr lang="en-US" altLang="ko-KR" sz="800" i="1" dirty="0" smtClean="0">
                <a:solidFill>
                  <a:srgbClr val="FF33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(★</a:t>
            </a:r>
            <a:r>
              <a:rPr lang="ko-KR" altLang="en-US" sz="800" i="1" dirty="0" err="1" smtClean="0">
                <a:solidFill>
                  <a:srgbClr val="FF33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제작필수</a:t>
            </a:r>
            <a:r>
              <a:rPr lang="en-US" altLang="ko-KR" sz="800" i="1" dirty="0" smtClean="0">
                <a:solidFill>
                  <a:srgbClr val="FF33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)</a:t>
            </a:r>
          </a:p>
          <a:p>
            <a:pPr eaLnBrk="1" hangingPunct="1">
              <a:lnSpc>
                <a:spcPct val="80000"/>
              </a:lnSpc>
              <a:spcBef>
                <a:spcPct val="50000"/>
              </a:spcBef>
              <a:defRPr/>
            </a:pPr>
            <a:r>
              <a:rPr lang="ko-KR" altLang="en-US" sz="800" dirty="0" smtClean="0">
                <a:solidFill>
                  <a:srgbClr val="33333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소재</a:t>
            </a:r>
            <a:r>
              <a:rPr lang="en-US" altLang="ko-KR" sz="800" dirty="0" smtClean="0">
                <a:solidFill>
                  <a:srgbClr val="33333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3 [</a:t>
            </a:r>
            <a:r>
              <a:rPr lang="ko-KR" altLang="en-US" sz="800" dirty="0" err="1" smtClean="0">
                <a:solidFill>
                  <a:srgbClr val="33333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위클리샷</a:t>
            </a:r>
            <a:r>
              <a:rPr lang="ko-KR" altLang="en-US" sz="800" dirty="0" smtClean="0">
                <a:solidFill>
                  <a:srgbClr val="33333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확장 후 삽입 동영상</a:t>
            </a:r>
            <a:r>
              <a:rPr lang="en-US" altLang="ko-KR" sz="800" dirty="0" smtClean="0">
                <a:solidFill>
                  <a:srgbClr val="33333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] 280X210</a:t>
            </a:r>
            <a:r>
              <a:rPr lang="ko-KR" altLang="en-US" sz="800" dirty="0" smtClean="0">
                <a:solidFill>
                  <a:srgbClr val="33333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en-US" altLang="ko-KR" sz="800" dirty="0" smtClean="0">
                <a:solidFill>
                  <a:srgbClr val="33333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/ MP4 / 4MB                     </a:t>
            </a:r>
          </a:p>
          <a:p>
            <a:pPr eaLnBrk="1" hangingPunct="1">
              <a:lnSpc>
                <a:spcPct val="80000"/>
              </a:lnSpc>
              <a:spcBef>
                <a:spcPct val="50000"/>
              </a:spcBef>
              <a:defRPr/>
            </a:pPr>
            <a:r>
              <a:rPr lang="en-US" altLang="ko-KR" sz="800" i="1" dirty="0" smtClean="0">
                <a:solidFill>
                  <a:schemeClr val="bg1">
                    <a:lumMod val="6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※ </a:t>
            </a:r>
            <a:r>
              <a:rPr lang="en-US" altLang="ko-KR" sz="800" i="1" dirty="0">
                <a:solidFill>
                  <a:schemeClr val="bg1">
                    <a:lumMod val="6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※ </a:t>
            </a:r>
            <a:r>
              <a:rPr lang="ko-KR" altLang="en-US" sz="800" i="1" dirty="0" smtClean="0">
                <a:solidFill>
                  <a:schemeClr val="bg1">
                    <a:lumMod val="6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동영상 파일이 없을 경우 제외 가능 </a:t>
            </a:r>
            <a:r>
              <a:rPr lang="en-US" altLang="ko-KR" sz="800" i="1" dirty="0" smtClean="0">
                <a:solidFill>
                  <a:schemeClr val="bg1">
                    <a:lumMod val="6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(</a:t>
            </a:r>
            <a:r>
              <a:rPr lang="ko-KR" altLang="en-US" sz="800" i="1" dirty="0" smtClean="0">
                <a:solidFill>
                  <a:schemeClr val="bg1">
                    <a:lumMod val="6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이미지소재 </a:t>
            </a:r>
            <a:r>
              <a:rPr lang="en-US" altLang="ko-KR" sz="800" i="1" dirty="0" smtClean="0">
                <a:solidFill>
                  <a:schemeClr val="bg1">
                    <a:lumMod val="6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(</a:t>
            </a:r>
            <a:r>
              <a:rPr lang="ko-KR" altLang="en-US" sz="800" i="1" dirty="0" smtClean="0">
                <a:solidFill>
                  <a:schemeClr val="bg1">
                    <a:lumMod val="6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소재 </a:t>
            </a:r>
            <a:r>
              <a:rPr lang="en-US" altLang="ko-KR" sz="800" i="1" dirty="0" smtClean="0">
                <a:solidFill>
                  <a:schemeClr val="bg1">
                    <a:lumMod val="6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1,2)</a:t>
            </a:r>
            <a:r>
              <a:rPr lang="ko-KR" altLang="en-US" sz="800" i="1" dirty="0" smtClean="0">
                <a:solidFill>
                  <a:schemeClr val="bg1">
                    <a:lumMod val="6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만으로 진행</a:t>
            </a:r>
            <a:r>
              <a:rPr lang="en-US" altLang="ko-KR" sz="800" i="1" dirty="0" smtClean="0">
                <a:solidFill>
                  <a:schemeClr val="bg1">
                    <a:lumMod val="6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)</a:t>
            </a:r>
          </a:p>
          <a:p>
            <a:pPr eaLnBrk="1" hangingPunct="1">
              <a:lnSpc>
                <a:spcPct val="80000"/>
              </a:lnSpc>
              <a:spcBef>
                <a:spcPct val="50000"/>
              </a:spcBef>
              <a:defRPr/>
            </a:pPr>
            <a:endParaRPr lang="en-US" altLang="ko-KR" sz="800" dirty="0" smtClean="0">
              <a:solidFill>
                <a:srgbClr val="333333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eaLnBrk="1" hangingPunct="1">
              <a:lnSpc>
                <a:spcPct val="70000"/>
              </a:lnSpc>
              <a:spcBef>
                <a:spcPct val="50000"/>
              </a:spcBef>
              <a:defRPr/>
            </a:pPr>
            <a:r>
              <a:rPr lang="en-US" altLang="ko-KR" sz="800" dirty="0" smtClean="0">
                <a:solidFill>
                  <a:srgbClr val="33333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[</a:t>
            </a:r>
            <a:r>
              <a:rPr lang="ko-KR" altLang="en-US" sz="800" dirty="0" err="1" smtClean="0">
                <a:solidFill>
                  <a:srgbClr val="33333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위클리샷</a:t>
            </a:r>
            <a:r>
              <a:rPr lang="ko-KR" altLang="en-US" sz="800" dirty="0" smtClean="0">
                <a:solidFill>
                  <a:srgbClr val="33333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확장 전 이미지</a:t>
            </a:r>
            <a:r>
              <a:rPr lang="en-US" altLang="ko-KR" sz="800" dirty="0" smtClean="0">
                <a:solidFill>
                  <a:srgbClr val="33333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]    - </a:t>
            </a:r>
            <a:r>
              <a:rPr lang="ko-KR" altLang="en-US" sz="800" dirty="0" err="1" smtClean="0">
                <a:solidFill>
                  <a:srgbClr val="33333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위클리샷</a:t>
            </a:r>
            <a:r>
              <a:rPr lang="ko-KR" altLang="en-US" sz="800" dirty="0" smtClean="0">
                <a:solidFill>
                  <a:srgbClr val="33333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ko-KR" altLang="en-US" sz="800" dirty="0" err="1" smtClean="0">
                <a:solidFill>
                  <a:srgbClr val="33333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확장전</a:t>
            </a:r>
            <a:r>
              <a:rPr lang="ko-KR" altLang="en-US" sz="800" dirty="0" smtClean="0">
                <a:solidFill>
                  <a:srgbClr val="33333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배너의 첫</a:t>
            </a:r>
            <a:r>
              <a:rPr lang="en-US" altLang="ko-KR" sz="800" dirty="0" smtClean="0">
                <a:solidFill>
                  <a:srgbClr val="33333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/</a:t>
            </a:r>
            <a:r>
              <a:rPr lang="ko-KR" altLang="en-US" sz="800" dirty="0" smtClean="0">
                <a:solidFill>
                  <a:srgbClr val="33333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중간</a:t>
            </a:r>
            <a:r>
              <a:rPr lang="en-US" altLang="ko-KR" sz="800" dirty="0" smtClean="0">
                <a:solidFill>
                  <a:srgbClr val="33333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/</a:t>
            </a:r>
            <a:r>
              <a:rPr lang="ko-KR" altLang="en-US" sz="800" dirty="0" smtClean="0">
                <a:solidFill>
                  <a:srgbClr val="33333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마지막 이미지 등 자유제작</a:t>
            </a:r>
          </a:p>
          <a:p>
            <a:pPr eaLnBrk="1" hangingPunct="1">
              <a:lnSpc>
                <a:spcPct val="70000"/>
              </a:lnSpc>
              <a:spcBef>
                <a:spcPct val="50000"/>
              </a:spcBef>
              <a:defRPr/>
            </a:pPr>
            <a:r>
              <a:rPr lang="ko-KR" altLang="en-US" sz="800" dirty="0" smtClean="0">
                <a:solidFill>
                  <a:srgbClr val="33333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                       </a:t>
            </a:r>
          </a:p>
          <a:p>
            <a:pPr eaLnBrk="1" hangingPunct="1">
              <a:lnSpc>
                <a:spcPct val="70000"/>
              </a:lnSpc>
              <a:spcBef>
                <a:spcPct val="50000"/>
              </a:spcBef>
              <a:defRPr/>
            </a:pPr>
            <a:r>
              <a:rPr lang="en-US" altLang="ko-KR" sz="800" dirty="0" smtClean="0">
                <a:solidFill>
                  <a:schemeClr val="accent4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[</a:t>
            </a:r>
            <a:r>
              <a:rPr lang="ko-KR" altLang="en-US" sz="800" dirty="0" err="1" smtClean="0">
                <a:solidFill>
                  <a:schemeClr val="accent4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위클리샷</a:t>
            </a:r>
            <a:r>
              <a:rPr lang="ko-KR" altLang="en-US" sz="800" dirty="0" smtClean="0">
                <a:solidFill>
                  <a:schemeClr val="accent4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확장 후 이미지</a:t>
            </a:r>
            <a:r>
              <a:rPr lang="en-US" altLang="ko-KR" sz="800" dirty="0" smtClean="0">
                <a:solidFill>
                  <a:schemeClr val="accent4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]    - </a:t>
            </a:r>
            <a:r>
              <a:rPr lang="ko-KR" altLang="en-US" sz="800" dirty="0" err="1" smtClean="0">
                <a:solidFill>
                  <a:schemeClr val="accent4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위클리샷</a:t>
            </a:r>
            <a:r>
              <a:rPr lang="ko-KR" altLang="en-US" sz="800" dirty="0" smtClean="0">
                <a:solidFill>
                  <a:schemeClr val="accent4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ko-KR" altLang="en-US" sz="800" dirty="0" err="1" smtClean="0">
                <a:solidFill>
                  <a:schemeClr val="accent4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확장후</a:t>
            </a:r>
            <a:r>
              <a:rPr lang="ko-KR" altLang="en-US" sz="800" dirty="0" smtClean="0">
                <a:solidFill>
                  <a:schemeClr val="accent4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배너의 첫</a:t>
            </a:r>
            <a:r>
              <a:rPr lang="en-US" altLang="ko-KR" sz="800" dirty="0" smtClean="0">
                <a:solidFill>
                  <a:schemeClr val="accent4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/</a:t>
            </a:r>
            <a:r>
              <a:rPr lang="ko-KR" altLang="en-US" sz="800" dirty="0" smtClean="0">
                <a:solidFill>
                  <a:schemeClr val="accent4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중간</a:t>
            </a:r>
            <a:r>
              <a:rPr lang="en-US" altLang="ko-KR" sz="800" dirty="0" smtClean="0">
                <a:solidFill>
                  <a:schemeClr val="accent4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/</a:t>
            </a:r>
            <a:r>
              <a:rPr lang="ko-KR" altLang="en-US" sz="800" dirty="0" smtClean="0">
                <a:solidFill>
                  <a:schemeClr val="accent4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마지막 이미지 등 자유제작</a:t>
            </a:r>
            <a:endParaRPr lang="en-US" altLang="ko-KR" sz="800" dirty="0" smtClean="0">
              <a:solidFill>
                <a:schemeClr val="accent4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eaLnBrk="1" hangingPunct="1">
              <a:lnSpc>
                <a:spcPct val="70000"/>
              </a:lnSpc>
              <a:spcBef>
                <a:spcPct val="50000"/>
              </a:spcBef>
              <a:defRPr/>
            </a:pPr>
            <a:r>
              <a:rPr lang="en-US" altLang="ko-KR" sz="800" dirty="0" smtClean="0">
                <a:solidFill>
                  <a:schemeClr val="accent4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                                    - close </a:t>
            </a:r>
            <a:r>
              <a:rPr lang="ko-KR" altLang="en-US" sz="800" dirty="0" smtClean="0">
                <a:solidFill>
                  <a:schemeClr val="accent4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버튼 별도 삽입 불가</a:t>
            </a:r>
            <a:endParaRPr lang="en-US" altLang="ko-KR" sz="800" dirty="0" smtClean="0">
              <a:solidFill>
                <a:schemeClr val="accent4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eaLnBrk="1" hangingPunct="1">
              <a:lnSpc>
                <a:spcPct val="70000"/>
              </a:lnSpc>
              <a:spcBef>
                <a:spcPct val="50000"/>
              </a:spcBef>
              <a:defRPr/>
            </a:pPr>
            <a:r>
              <a:rPr lang="en-US" altLang="ko-KR" sz="800" dirty="0" smtClean="0">
                <a:solidFill>
                  <a:schemeClr val="accent4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                                    - </a:t>
            </a:r>
            <a:r>
              <a:rPr lang="ko-KR" altLang="en-US" sz="800" dirty="0" smtClean="0">
                <a:solidFill>
                  <a:schemeClr val="accent4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동영상 </a:t>
            </a:r>
            <a:r>
              <a:rPr lang="ko-KR" altLang="en-US" sz="800" dirty="0" err="1" smtClean="0">
                <a:solidFill>
                  <a:schemeClr val="accent4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삽입시</a:t>
            </a:r>
            <a:r>
              <a:rPr lang="ko-KR" altLang="en-US" sz="800" dirty="0" smtClean="0">
                <a:solidFill>
                  <a:schemeClr val="accent4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en-US" altLang="ko-KR" sz="800" dirty="0" smtClean="0">
                <a:solidFill>
                  <a:schemeClr val="accent4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PSD</a:t>
            </a:r>
            <a:r>
              <a:rPr lang="ko-KR" altLang="en-US" sz="800" dirty="0" smtClean="0">
                <a:solidFill>
                  <a:schemeClr val="accent4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가이드 참고 </a:t>
            </a:r>
            <a:r>
              <a:rPr lang="en-US" altLang="ko-KR" sz="800" dirty="0" smtClean="0">
                <a:solidFill>
                  <a:schemeClr val="accent4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(</a:t>
            </a:r>
            <a:r>
              <a:rPr lang="ko-KR" altLang="en-US" sz="800" dirty="0" smtClean="0">
                <a:solidFill>
                  <a:srgbClr val="33333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배너의 </a:t>
            </a:r>
            <a:r>
              <a:rPr lang="ko-KR" altLang="en-US" sz="800" dirty="0">
                <a:solidFill>
                  <a:srgbClr val="33333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주요 이미지 및 문구가 </a:t>
            </a:r>
            <a:r>
              <a:rPr lang="ko-KR" altLang="en-US" sz="800" dirty="0" smtClean="0">
                <a:solidFill>
                  <a:srgbClr val="33333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동영상에 </a:t>
            </a:r>
            <a:r>
              <a:rPr lang="ko-KR" altLang="en-US" sz="800" dirty="0">
                <a:solidFill>
                  <a:srgbClr val="33333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가려지지 않도록 </a:t>
            </a:r>
            <a:r>
              <a:rPr lang="ko-KR" altLang="en-US" sz="800" dirty="0" smtClean="0">
                <a:solidFill>
                  <a:srgbClr val="33333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구성</a:t>
            </a:r>
            <a:r>
              <a:rPr lang="en-US" altLang="ko-KR" sz="800" dirty="0" smtClean="0">
                <a:solidFill>
                  <a:srgbClr val="33333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)</a:t>
            </a:r>
            <a:endParaRPr lang="en-US" altLang="ko-KR" sz="800" dirty="0" smtClean="0">
              <a:solidFill>
                <a:schemeClr val="accent4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eaLnBrk="1" hangingPunct="1">
              <a:lnSpc>
                <a:spcPct val="70000"/>
              </a:lnSpc>
              <a:spcBef>
                <a:spcPct val="50000"/>
              </a:spcBef>
              <a:defRPr/>
            </a:pPr>
            <a:endParaRPr lang="ko-KR" altLang="en-US" sz="800" dirty="0" smtClean="0">
              <a:solidFill>
                <a:srgbClr val="333333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eaLnBrk="1" hangingPunct="1">
              <a:lnSpc>
                <a:spcPct val="70000"/>
              </a:lnSpc>
              <a:spcBef>
                <a:spcPct val="50000"/>
              </a:spcBef>
              <a:defRPr/>
            </a:pPr>
            <a:r>
              <a:rPr lang="en-US" altLang="ko-KR" sz="800" dirty="0" smtClean="0">
                <a:solidFill>
                  <a:srgbClr val="33333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[</a:t>
            </a:r>
            <a:r>
              <a:rPr lang="ko-KR" altLang="en-US" sz="800" dirty="0" err="1" smtClean="0">
                <a:solidFill>
                  <a:srgbClr val="33333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위클리샷</a:t>
            </a:r>
            <a:r>
              <a:rPr lang="ko-KR" altLang="en-US" sz="800" dirty="0" smtClean="0">
                <a:solidFill>
                  <a:srgbClr val="33333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확장 후 삽입 동영상</a:t>
            </a:r>
            <a:r>
              <a:rPr lang="en-US" altLang="ko-KR" sz="800" dirty="0" smtClean="0">
                <a:solidFill>
                  <a:srgbClr val="33333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]  - </a:t>
            </a:r>
            <a:r>
              <a:rPr lang="ko-KR" altLang="en-US" sz="800" dirty="0" smtClean="0">
                <a:solidFill>
                  <a:srgbClr val="33333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동영상 </a:t>
            </a:r>
            <a:r>
              <a:rPr lang="en-US" altLang="ko-KR" sz="800" dirty="0" smtClean="0">
                <a:solidFill>
                  <a:srgbClr val="33333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Play Time : 60 </a:t>
            </a:r>
            <a:r>
              <a:rPr lang="ko-KR" altLang="en-US" sz="800" dirty="0" smtClean="0">
                <a:solidFill>
                  <a:srgbClr val="33333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초 이내 </a:t>
            </a:r>
            <a:endParaRPr lang="en-US" altLang="ko-KR" sz="800" dirty="0">
              <a:solidFill>
                <a:srgbClr val="333333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eaLnBrk="1" hangingPunct="1">
              <a:lnSpc>
                <a:spcPct val="70000"/>
              </a:lnSpc>
              <a:spcBef>
                <a:spcPct val="50000"/>
              </a:spcBef>
              <a:defRPr/>
            </a:pPr>
            <a:r>
              <a:rPr lang="en-US" altLang="ko-KR" sz="800" dirty="0" smtClean="0">
                <a:solidFill>
                  <a:srgbClr val="33333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                                        - </a:t>
            </a:r>
            <a:r>
              <a:rPr lang="ko-KR" altLang="en-US" sz="800" dirty="0" err="1" smtClean="0">
                <a:solidFill>
                  <a:srgbClr val="33333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인코딩시</a:t>
            </a:r>
            <a:r>
              <a:rPr lang="ko-KR" altLang="en-US" sz="800" dirty="0" smtClean="0">
                <a:solidFill>
                  <a:srgbClr val="33333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en-US" altLang="ko-KR" sz="8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Video codec H.264,  Audio codec AAC </a:t>
            </a:r>
            <a:r>
              <a:rPr lang="ko-KR" altLang="en-US" sz="8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설정</a:t>
            </a:r>
            <a:endParaRPr lang="en-US" altLang="ko-KR" sz="800" dirty="0" smtClean="0">
              <a:solidFill>
                <a:srgbClr val="333333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eaLnBrk="1" hangingPunct="1">
              <a:lnSpc>
                <a:spcPct val="70000"/>
              </a:lnSpc>
              <a:spcBef>
                <a:spcPct val="50000"/>
              </a:spcBef>
              <a:defRPr/>
            </a:pPr>
            <a:r>
              <a:rPr lang="en-US" altLang="ko-KR" sz="800" dirty="0" smtClean="0">
                <a:solidFill>
                  <a:srgbClr val="33333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                                        - Sound : </a:t>
            </a:r>
            <a:r>
              <a:rPr lang="ko-KR" altLang="en-US" sz="800" dirty="0" smtClean="0">
                <a:solidFill>
                  <a:srgbClr val="33333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동영상 삽입 시 사운드 필수</a:t>
            </a:r>
            <a:endParaRPr lang="en-US" altLang="ko-KR" sz="800" dirty="0" smtClean="0">
              <a:solidFill>
                <a:srgbClr val="333333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eaLnBrk="1" hangingPunct="1">
              <a:lnSpc>
                <a:spcPct val="70000"/>
              </a:lnSpc>
              <a:spcBef>
                <a:spcPct val="50000"/>
              </a:spcBef>
              <a:defRPr/>
            </a:pPr>
            <a:r>
              <a:rPr lang="en-US" altLang="ko-KR" sz="800" dirty="0" smtClean="0">
                <a:solidFill>
                  <a:srgbClr val="33333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                                        - </a:t>
            </a:r>
            <a:r>
              <a:rPr lang="ko-KR" altLang="en-US" sz="800" dirty="0" smtClean="0">
                <a:solidFill>
                  <a:srgbClr val="33333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동영상은 마지막 </a:t>
            </a:r>
            <a:r>
              <a:rPr lang="ko-KR" altLang="en-US" sz="800" dirty="0">
                <a:solidFill>
                  <a:srgbClr val="33333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프레임에서 정지되어 </a:t>
            </a:r>
            <a:r>
              <a:rPr lang="ko-KR" altLang="en-US" sz="800" dirty="0" smtClean="0">
                <a:solidFill>
                  <a:srgbClr val="33333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노출되므로</a:t>
            </a:r>
            <a:r>
              <a:rPr lang="en-US" altLang="ko-KR" sz="800" dirty="0" smtClean="0">
                <a:solidFill>
                  <a:srgbClr val="33333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800" dirty="0">
                <a:solidFill>
                  <a:srgbClr val="33333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검정색 화면이 노출되지 </a:t>
            </a:r>
            <a:r>
              <a:rPr lang="ko-KR" altLang="en-US" sz="800" dirty="0" smtClean="0">
                <a:solidFill>
                  <a:srgbClr val="33333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않도록 제작</a:t>
            </a:r>
            <a:endParaRPr lang="en-US" altLang="ko-KR" sz="800" dirty="0" smtClean="0">
              <a:solidFill>
                <a:srgbClr val="333333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eaLnBrk="1" hangingPunct="1">
              <a:lnSpc>
                <a:spcPct val="70000"/>
              </a:lnSpc>
              <a:spcBef>
                <a:spcPct val="50000"/>
              </a:spcBef>
              <a:defRPr/>
            </a:pPr>
            <a:r>
              <a:rPr lang="en-US" altLang="ko-KR" sz="800" dirty="0">
                <a:solidFill>
                  <a:srgbClr val="33333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en-US" altLang="ko-KR" sz="800" dirty="0" smtClean="0">
                <a:solidFill>
                  <a:srgbClr val="33333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                                         (</a:t>
            </a:r>
            <a:r>
              <a:rPr lang="ko-KR" altLang="en-US" sz="800" dirty="0" smtClean="0">
                <a:solidFill>
                  <a:srgbClr val="33333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이미지 </a:t>
            </a:r>
            <a:r>
              <a:rPr lang="ko-KR" altLang="en-US" sz="800" dirty="0">
                <a:solidFill>
                  <a:srgbClr val="33333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요소 없이 배경컬러만 노출되지 </a:t>
            </a:r>
            <a:r>
              <a:rPr lang="ko-KR" altLang="en-US" sz="800" dirty="0" err="1" smtClean="0">
                <a:solidFill>
                  <a:srgbClr val="33333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않아야함</a:t>
            </a:r>
            <a:r>
              <a:rPr lang="en-US" altLang="ko-KR" sz="800" dirty="0" smtClean="0">
                <a:solidFill>
                  <a:srgbClr val="33333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)</a:t>
            </a:r>
            <a:endParaRPr lang="en-US" altLang="ko-KR" sz="800" dirty="0" smtClean="0">
              <a:solidFill>
                <a:srgbClr val="0000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eaLnBrk="1" hangingPunct="1">
              <a:lnSpc>
                <a:spcPct val="70000"/>
              </a:lnSpc>
              <a:spcBef>
                <a:spcPct val="50000"/>
              </a:spcBef>
              <a:defRPr/>
            </a:pPr>
            <a:endParaRPr lang="en-US" altLang="ko-KR" sz="800" dirty="0" smtClean="0">
              <a:solidFill>
                <a:srgbClr val="333333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eaLnBrk="1" hangingPunct="1">
              <a:lnSpc>
                <a:spcPct val="80000"/>
              </a:lnSpc>
              <a:spcBef>
                <a:spcPct val="50000"/>
              </a:spcBef>
              <a:defRPr/>
            </a:pPr>
            <a:endParaRPr lang="en-US" altLang="ko-KR" sz="800" dirty="0">
              <a:solidFill>
                <a:srgbClr val="333333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eaLnBrk="1" hangingPunct="1">
              <a:lnSpc>
                <a:spcPct val="80000"/>
              </a:lnSpc>
              <a:spcBef>
                <a:spcPct val="50000"/>
              </a:spcBef>
              <a:defRPr/>
            </a:pPr>
            <a:endParaRPr lang="ko-KR" altLang="en-US" sz="800" dirty="0" smtClean="0">
              <a:solidFill>
                <a:srgbClr val="333333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eaLnBrk="1" hangingPunct="1">
              <a:lnSpc>
                <a:spcPct val="80000"/>
              </a:lnSpc>
              <a:spcBef>
                <a:spcPct val="50000"/>
              </a:spcBef>
              <a:defRPr/>
            </a:pPr>
            <a:r>
              <a:rPr lang="ko-KR" altLang="ko-KR" sz="800" dirty="0" smtClean="0">
                <a:solidFill>
                  <a:srgbClr val="33333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사진, 일러스트 이미지 외 NATE 의 Look&amp;feel 에 저해가 되지 않는 간결하고 명확한 이미지 사용, Quality 및 Style 유지.  </a:t>
            </a:r>
          </a:p>
          <a:p>
            <a:pPr eaLnBrk="1" hangingPunct="1">
              <a:lnSpc>
                <a:spcPct val="80000"/>
              </a:lnSpc>
              <a:spcBef>
                <a:spcPct val="50000"/>
              </a:spcBef>
              <a:defRPr/>
            </a:pPr>
            <a:r>
              <a:rPr lang="ko-KR" altLang="ko-KR" sz="800" dirty="0" smtClean="0">
                <a:solidFill>
                  <a:srgbClr val="33333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세련된 Creative 만 허용.  (* 도토리광고 불가, 경품광고 불가)</a:t>
            </a:r>
          </a:p>
          <a:p>
            <a:pPr eaLnBrk="1" hangingPunct="1">
              <a:lnSpc>
                <a:spcPct val="80000"/>
              </a:lnSpc>
              <a:spcBef>
                <a:spcPct val="50000"/>
              </a:spcBef>
              <a:defRPr/>
            </a:pPr>
            <a:r>
              <a:rPr lang="ko-KR" altLang="ko-KR" sz="800" dirty="0" smtClean="0">
                <a:solidFill>
                  <a:srgbClr val="33333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브랜딩 영역이므로 제품이미지 or 광고주로고가 노출이 되지 않는 </a:t>
            </a:r>
            <a:r>
              <a:rPr lang="ko-KR" altLang="ko-KR" sz="800" dirty="0" err="1" smtClean="0">
                <a:solidFill>
                  <a:srgbClr val="33333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티져광고를</a:t>
            </a:r>
            <a:r>
              <a:rPr lang="ko-KR" altLang="ko-KR" sz="800" dirty="0" smtClean="0">
                <a:solidFill>
                  <a:srgbClr val="33333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금지하며, </a:t>
            </a:r>
            <a:r>
              <a:rPr lang="ko-KR" altLang="ko-KR" sz="800" dirty="0" err="1" smtClean="0">
                <a:solidFill>
                  <a:srgbClr val="33333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티져</a:t>
            </a:r>
            <a:r>
              <a:rPr lang="ko-KR" altLang="ko-KR" sz="800" dirty="0" smtClean="0">
                <a:solidFill>
                  <a:srgbClr val="33333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광고가 필요한 경우에는 사전 협의 후 진행 가능합니다. </a:t>
            </a:r>
          </a:p>
          <a:p>
            <a:pPr eaLnBrk="1" hangingPunct="1">
              <a:lnSpc>
                <a:spcPct val="80000"/>
              </a:lnSpc>
              <a:spcBef>
                <a:spcPct val="50000"/>
              </a:spcBef>
              <a:defRPr/>
            </a:pPr>
            <a:r>
              <a:rPr lang="ko-KR" altLang="ko-KR" sz="800" dirty="0" smtClean="0">
                <a:solidFill>
                  <a:srgbClr val="33333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반드시 브랜딩 광고의 특징을 살릴 수 있는 소재를 사용해야 합니다.  (ex : 코카콜라 패키지, 화장품 패키지 등등의 브랜드를 알릴 수 있는 소재 활용)</a:t>
            </a:r>
          </a:p>
          <a:p>
            <a:pPr eaLnBrk="1" hangingPunct="1">
              <a:lnSpc>
                <a:spcPct val="80000"/>
              </a:lnSpc>
              <a:spcBef>
                <a:spcPct val="50000"/>
              </a:spcBef>
              <a:defRPr/>
            </a:pPr>
            <a:r>
              <a:rPr lang="ko-KR" altLang="ko-KR" sz="800" dirty="0" smtClean="0">
                <a:solidFill>
                  <a:srgbClr val="33333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소재는 반드시 광고집행  5일(공휴일제외,라이브 당일 제외) 전 </a:t>
            </a:r>
            <a:r>
              <a:rPr lang="en-US" altLang="ko-KR" sz="800" dirty="0" smtClean="0">
                <a:solidFill>
                  <a:srgbClr val="33333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NATE </a:t>
            </a:r>
            <a:r>
              <a:rPr lang="en-US" altLang="ko-KR" sz="800" dirty="0" err="1" smtClean="0">
                <a:solidFill>
                  <a:srgbClr val="33333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Comm</a:t>
            </a:r>
            <a:r>
              <a:rPr lang="ko-KR" altLang="ko-KR" sz="800" dirty="0" err="1" smtClean="0">
                <a:solidFill>
                  <a:srgbClr val="33333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s</a:t>
            </a:r>
            <a:r>
              <a:rPr lang="ko-KR" altLang="ko-KR" sz="800" dirty="0" err="1" smtClean="0">
                <a:solidFill>
                  <a:srgbClr val="33333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에</a:t>
            </a:r>
            <a:r>
              <a:rPr lang="ko-KR" altLang="ko-KR" sz="800" dirty="0" smtClean="0">
                <a:solidFill>
                  <a:srgbClr val="33333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전달</a:t>
            </a:r>
            <a:r>
              <a:rPr lang="en-US" altLang="ko-KR" sz="800" dirty="0" smtClean="0">
                <a:solidFill>
                  <a:srgbClr val="33333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ko-KR" sz="800" dirty="0" smtClean="0">
                <a:solidFill>
                  <a:srgbClr val="33333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집행 전 소재 Confirm 필수 (Confirm 완료 시 집행 가능)</a:t>
            </a:r>
          </a:p>
          <a:p>
            <a:pPr eaLnBrk="1" hangingPunct="1">
              <a:lnSpc>
                <a:spcPct val="80000"/>
              </a:lnSpc>
              <a:spcBef>
                <a:spcPct val="50000"/>
              </a:spcBef>
              <a:defRPr/>
            </a:pPr>
            <a:r>
              <a:rPr lang="ko-KR" altLang="ko-KR" sz="800" dirty="0" smtClean="0">
                <a:solidFill>
                  <a:srgbClr val="33333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본 상품은 브라우저에 따라 일부 정상구동이 되지 않거나 정지 이미지가 노출될 수 있음</a:t>
            </a:r>
            <a:endParaRPr lang="ko-KR" altLang="en-US" sz="800" dirty="0" smtClean="0">
              <a:solidFill>
                <a:srgbClr val="333333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디자인 사용자 지정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디자인 사용자 지정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3_기본 디자인">
  <a:themeElements>
    <a:clrScheme name="1_기본 디자인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기본 디자인">
      <a:majorFont>
        <a:latin typeface="굴림"/>
        <a:ea typeface="굴림"/>
        <a:cs typeface=""/>
      </a:majorFont>
      <a:minorFont>
        <a:latin typeface="굴림"/>
        <a:ea typeface="굴림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기본 디자인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기본 디자인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기본 디자인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기본 디자인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기본 디자인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기본 디자인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기본 디자인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기본 디자인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기본 디자인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기본 디자인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기본 디자인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기본 디자인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4_제목">
  <a:themeElements>
    <a:clrScheme name="1_기본 디자인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기본 디자인">
      <a:majorFont>
        <a:latin typeface="굴림"/>
        <a:ea typeface="굴림"/>
        <a:cs typeface=""/>
      </a:majorFont>
      <a:minorFont>
        <a:latin typeface="굴림"/>
        <a:ea typeface="굴림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기본 디자인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기본 디자인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기본 디자인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기본 디자인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기본 디자인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기본 디자인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기본 디자인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기본 디자인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기본 디자인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기본 디자인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기본 디자인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기본 디자인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4822</TotalTime>
  <Words>660</Words>
  <Application>Microsoft Office PowerPoint</Application>
  <PresentationFormat>화면 슬라이드 쇼(4:3)</PresentationFormat>
  <Paragraphs>88</Paragraphs>
  <Slides>5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5</vt:i4>
      </vt:variant>
      <vt:variant>
        <vt:lpstr>테마</vt:lpstr>
      </vt:variant>
      <vt:variant>
        <vt:i4>4</vt:i4>
      </vt:variant>
      <vt:variant>
        <vt:lpstr>슬라이드 제목</vt:lpstr>
      </vt:variant>
      <vt:variant>
        <vt:i4>5</vt:i4>
      </vt:variant>
    </vt:vector>
  </HeadingPairs>
  <TitlesOfParts>
    <vt:vector size="14" baseType="lpstr">
      <vt:lpstr>HY견고딕</vt:lpstr>
      <vt:lpstr>굴림</vt:lpstr>
      <vt:lpstr>맑은 고딕</vt:lpstr>
      <vt:lpstr>뫼비우스 Bold</vt:lpstr>
      <vt:lpstr>Arial</vt:lpstr>
      <vt:lpstr>1_디자인 사용자 지정</vt:lpstr>
      <vt:lpstr>2_디자인 사용자 지정</vt:lpstr>
      <vt:lpstr>3_기본 디자인</vt:lpstr>
      <vt:lpstr>4_제목</vt:lpstr>
      <vt:lpstr>PowerPoint 프레젠테이션</vt:lpstr>
      <vt:lpstr>공통제작가이드</vt:lpstr>
      <vt:lpstr>PowerPoint 프레젠테이션</vt:lpstr>
      <vt:lpstr>PowerPoint 프레젠테이션</vt:lpstr>
      <vt:lpstr>PowerPoint 프레젠테이션</vt:lpstr>
    </vt:vector>
  </TitlesOfParts>
  <Company>SK_Comms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SKCOMMS</dc:creator>
  <cp:lastModifiedBy>이은아</cp:lastModifiedBy>
  <cp:revision>335</cp:revision>
  <dcterms:created xsi:type="dcterms:W3CDTF">2008-04-16T07:54:10Z</dcterms:created>
  <dcterms:modified xsi:type="dcterms:W3CDTF">2025-02-26T06:45:31Z</dcterms:modified>
</cp:coreProperties>
</file>